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8" r:id="rId6"/>
    <p:sldId id="267" r:id="rId7"/>
    <p:sldId id="260" r:id="rId8"/>
    <p:sldId id="261" r:id="rId9"/>
    <p:sldId id="262" r:id="rId10"/>
    <p:sldId id="269" r:id="rId11"/>
    <p:sldId id="270" r:id="rId12"/>
    <p:sldId id="272" r:id="rId13"/>
    <p:sldId id="266" r:id="rId14"/>
    <p:sldId id="273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02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Кандидат 1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Кандидат 2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marker val="1"/>
        <c:axId val="146483072"/>
        <c:axId val="146484608"/>
      </c:lineChart>
      <c:catAx>
        <c:axId val="146483072"/>
        <c:scaling>
          <c:orientation val="minMax"/>
        </c:scaling>
        <c:axPos val="b"/>
        <c:numFmt formatCode="General" sourceLinked="1"/>
        <c:tickLblPos val="nextTo"/>
        <c:crossAx val="146484608"/>
        <c:crosses val="autoZero"/>
        <c:auto val="1"/>
        <c:lblAlgn val="ctr"/>
        <c:lblOffset val="100"/>
      </c:catAx>
      <c:valAx>
        <c:axId val="146484608"/>
        <c:scaling>
          <c:orientation val="minMax"/>
        </c:scaling>
        <c:axPos val="l"/>
        <c:majorGridlines/>
        <c:numFmt formatCode="General" sourceLinked="1"/>
        <c:tickLblPos val="nextTo"/>
        <c:crossAx val="1464830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DBA34-D342-4EB3-B0F3-8DB0587F7A3D}" type="doc">
      <dgm:prSet loTypeId="urn:microsoft.com/office/officeart/2005/8/layout/list1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E73341F-EB81-4197-8685-208241AFEFA2}">
      <dgm:prSet phldrT="[Текст]"/>
      <dgm:spPr/>
      <dgm:t>
        <a:bodyPr/>
        <a:lstStyle/>
        <a:p>
          <a:r>
            <a:rPr lang="ru-RU" dirty="0" smtClean="0"/>
            <a:t>органы государственной власти</a:t>
          </a:r>
          <a:endParaRPr lang="ru-RU" dirty="0"/>
        </a:p>
      </dgm:t>
    </dgm:pt>
    <dgm:pt modelId="{6429102A-2CAE-4D3E-A4DE-DB543E73BAFF}" type="parTrans" cxnId="{CBD96CC5-C1D7-43F7-A54B-ACD8A6FC716D}">
      <dgm:prSet/>
      <dgm:spPr/>
      <dgm:t>
        <a:bodyPr/>
        <a:lstStyle/>
        <a:p>
          <a:endParaRPr lang="ru-RU"/>
        </a:p>
      </dgm:t>
    </dgm:pt>
    <dgm:pt modelId="{94B29952-FD80-468B-8D8A-DCCF04A797EB}" type="sibTrans" cxnId="{CBD96CC5-C1D7-43F7-A54B-ACD8A6FC716D}">
      <dgm:prSet/>
      <dgm:spPr/>
      <dgm:t>
        <a:bodyPr/>
        <a:lstStyle/>
        <a:p>
          <a:endParaRPr lang="ru-RU"/>
        </a:p>
      </dgm:t>
    </dgm:pt>
    <dgm:pt modelId="{B6815373-E8AE-4576-BF9C-F9A0F1D36CAB}">
      <dgm:prSet phldrT="[Текст]"/>
      <dgm:spPr/>
      <dgm:t>
        <a:bodyPr/>
        <a:lstStyle/>
        <a:p>
          <a:r>
            <a:rPr lang="ru-RU" dirty="0" smtClean="0"/>
            <a:t>органы местного самоуправления</a:t>
          </a:r>
          <a:endParaRPr lang="ru-RU" dirty="0"/>
        </a:p>
      </dgm:t>
    </dgm:pt>
    <dgm:pt modelId="{CA67FCCE-FE9A-4E01-B771-C4CA8C7C04F9}" type="parTrans" cxnId="{EB842560-D90A-401F-A151-0520792CDD5E}">
      <dgm:prSet/>
      <dgm:spPr/>
      <dgm:t>
        <a:bodyPr/>
        <a:lstStyle/>
        <a:p>
          <a:endParaRPr lang="ru-RU"/>
        </a:p>
      </dgm:t>
    </dgm:pt>
    <dgm:pt modelId="{B9CDD93C-AFB0-47E1-AD0D-C58D6A5745BA}" type="sibTrans" cxnId="{EB842560-D90A-401F-A151-0520792CDD5E}">
      <dgm:prSet/>
      <dgm:spPr/>
      <dgm:t>
        <a:bodyPr/>
        <a:lstStyle/>
        <a:p>
          <a:endParaRPr lang="ru-RU"/>
        </a:p>
      </dgm:t>
    </dgm:pt>
    <dgm:pt modelId="{D226D93F-868C-468E-BC4F-B29234CCD452}">
      <dgm:prSet phldrT="[Текст]"/>
      <dgm:spPr/>
      <dgm:t>
        <a:bodyPr/>
        <a:lstStyle/>
        <a:p>
          <a:r>
            <a:rPr lang="ru-RU" dirty="0" smtClean="0"/>
            <a:t>избирательные комиссии всех уровней</a:t>
          </a:r>
          <a:endParaRPr lang="ru-RU" dirty="0"/>
        </a:p>
      </dgm:t>
    </dgm:pt>
    <dgm:pt modelId="{2C97FC28-8836-4374-BB47-3CCDD4812D64}" type="parTrans" cxnId="{97A94E3D-1596-4293-B546-B5F0F8D05F71}">
      <dgm:prSet/>
      <dgm:spPr/>
      <dgm:t>
        <a:bodyPr/>
        <a:lstStyle/>
        <a:p>
          <a:endParaRPr lang="ru-RU"/>
        </a:p>
      </dgm:t>
    </dgm:pt>
    <dgm:pt modelId="{F605E2AE-EA68-4BCC-AF06-E3A7EF2A2647}" type="sibTrans" cxnId="{97A94E3D-1596-4293-B546-B5F0F8D05F71}">
      <dgm:prSet/>
      <dgm:spPr/>
      <dgm:t>
        <a:bodyPr/>
        <a:lstStyle/>
        <a:p>
          <a:endParaRPr lang="ru-RU"/>
        </a:p>
      </dgm:t>
    </dgm:pt>
    <dgm:pt modelId="{555082F7-3351-4BAF-8AD6-36080328FE47}">
      <dgm:prSet/>
      <dgm:spPr/>
      <dgm:t>
        <a:bodyPr/>
        <a:lstStyle/>
        <a:p>
          <a:r>
            <a:rPr lang="ru-RU" dirty="0" smtClean="0"/>
            <a:t>организации, осуществляющие выпуск СМИ, редакции сетевых СМИ</a:t>
          </a:r>
          <a:endParaRPr lang="ru-RU" dirty="0"/>
        </a:p>
      </dgm:t>
    </dgm:pt>
    <dgm:pt modelId="{86D2F5F1-1F40-4DFC-8196-618D556C215F}" type="parTrans" cxnId="{3BCB2389-460F-49B6-A4AD-848E1B0D6110}">
      <dgm:prSet/>
      <dgm:spPr/>
      <dgm:t>
        <a:bodyPr/>
        <a:lstStyle/>
        <a:p>
          <a:endParaRPr lang="ru-RU"/>
        </a:p>
      </dgm:t>
    </dgm:pt>
    <dgm:pt modelId="{5E5C0428-F47E-4DFF-B8C8-028828218899}" type="sibTrans" cxnId="{3BCB2389-460F-49B6-A4AD-848E1B0D6110}">
      <dgm:prSet/>
      <dgm:spPr/>
      <dgm:t>
        <a:bodyPr/>
        <a:lstStyle/>
        <a:p>
          <a:endParaRPr lang="ru-RU"/>
        </a:p>
      </dgm:t>
    </dgm:pt>
    <dgm:pt modelId="{115826C3-01AD-4B1F-A91A-9DFE2FA696E8}">
      <dgm:prSet/>
      <dgm:spPr/>
      <dgm:t>
        <a:bodyPr/>
        <a:lstStyle/>
        <a:p>
          <a:r>
            <a:rPr lang="ru-RU" smtClean="0"/>
            <a:t>физические и юридические лица</a:t>
          </a:r>
          <a:endParaRPr lang="ru-RU" dirty="0"/>
        </a:p>
      </dgm:t>
    </dgm:pt>
    <dgm:pt modelId="{D22D643B-CDBB-4B2A-B968-CFDE36795C1F}" type="parTrans" cxnId="{1E6E09D5-7689-4428-BA50-C172D47166F9}">
      <dgm:prSet/>
      <dgm:spPr/>
      <dgm:t>
        <a:bodyPr/>
        <a:lstStyle/>
        <a:p>
          <a:endParaRPr lang="ru-RU"/>
        </a:p>
      </dgm:t>
    </dgm:pt>
    <dgm:pt modelId="{AFC0DD79-032D-4EFA-8E5F-226822D185C9}" type="sibTrans" cxnId="{1E6E09D5-7689-4428-BA50-C172D47166F9}">
      <dgm:prSet/>
      <dgm:spPr/>
      <dgm:t>
        <a:bodyPr/>
        <a:lstStyle/>
        <a:p>
          <a:endParaRPr lang="ru-RU"/>
        </a:p>
      </dgm:t>
    </dgm:pt>
    <dgm:pt modelId="{BE62ECEC-6A55-4DD5-8139-EE9B4E4E755F}" type="pres">
      <dgm:prSet presAssocID="{EBBDBA34-D342-4EB3-B0F3-8DB0587F7A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1A2D65-7F65-42A3-BF4C-48CC99D0B934}" type="pres">
      <dgm:prSet presAssocID="{2E73341F-EB81-4197-8685-208241AFEFA2}" presName="parentLin" presStyleCnt="0"/>
      <dgm:spPr/>
      <dgm:t>
        <a:bodyPr/>
        <a:lstStyle/>
        <a:p>
          <a:endParaRPr lang="ru-RU"/>
        </a:p>
      </dgm:t>
    </dgm:pt>
    <dgm:pt modelId="{7F38C6CB-141C-4B9C-8B68-8EA3AE952BF1}" type="pres">
      <dgm:prSet presAssocID="{2E73341F-EB81-4197-8685-208241AFEFA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47644D9-5E82-43D3-95E9-509EDCEFCFE6}" type="pres">
      <dgm:prSet presAssocID="{2E73341F-EB81-4197-8685-208241AFEFA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CA734-CC24-4B5D-83C9-73F9E376E97A}" type="pres">
      <dgm:prSet presAssocID="{2E73341F-EB81-4197-8685-208241AFEFA2}" presName="negativeSpace" presStyleCnt="0"/>
      <dgm:spPr/>
      <dgm:t>
        <a:bodyPr/>
        <a:lstStyle/>
        <a:p>
          <a:endParaRPr lang="ru-RU"/>
        </a:p>
      </dgm:t>
    </dgm:pt>
    <dgm:pt modelId="{ACCE00F8-48A9-4B4A-BC9E-E2230EE56624}" type="pres">
      <dgm:prSet presAssocID="{2E73341F-EB81-4197-8685-208241AFEFA2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122DC-4F2F-4824-88B4-52B023C1C94F}" type="pres">
      <dgm:prSet presAssocID="{94B29952-FD80-468B-8D8A-DCCF04A797EB}" presName="spaceBetweenRectangles" presStyleCnt="0"/>
      <dgm:spPr/>
      <dgm:t>
        <a:bodyPr/>
        <a:lstStyle/>
        <a:p>
          <a:endParaRPr lang="ru-RU"/>
        </a:p>
      </dgm:t>
    </dgm:pt>
    <dgm:pt modelId="{FA48F193-6C77-4A75-9BB4-919D14809CCC}" type="pres">
      <dgm:prSet presAssocID="{B6815373-E8AE-4576-BF9C-F9A0F1D36CAB}" presName="parentLin" presStyleCnt="0"/>
      <dgm:spPr/>
      <dgm:t>
        <a:bodyPr/>
        <a:lstStyle/>
        <a:p>
          <a:endParaRPr lang="ru-RU"/>
        </a:p>
      </dgm:t>
    </dgm:pt>
    <dgm:pt modelId="{ACE08F6F-7A2E-424A-B081-95701FDA57E6}" type="pres">
      <dgm:prSet presAssocID="{B6815373-E8AE-4576-BF9C-F9A0F1D36CA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C8B15B9-9618-4C13-BB98-3C4B5BF3A4FF}" type="pres">
      <dgm:prSet presAssocID="{B6815373-E8AE-4576-BF9C-F9A0F1D36CA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234DC-B092-4B20-8FAA-F54F2D3E3020}" type="pres">
      <dgm:prSet presAssocID="{B6815373-E8AE-4576-BF9C-F9A0F1D36CAB}" presName="negativeSpace" presStyleCnt="0"/>
      <dgm:spPr/>
      <dgm:t>
        <a:bodyPr/>
        <a:lstStyle/>
        <a:p>
          <a:endParaRPr lang="ru-RU"/>
        </a:p>
      </dgm:t>
    </dgm:pt>
    <dgm:pt modelId="{9D9BDC21-B52C-4ACB-AC21-B2398F2069E3}" type="pres">
      <dgm:prSet presAssocID="{B6815373-E8AE-4576-BF9C-F9A0F1D36CAB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706D7-7E58-4310-87E3-5AF5153E511E}" type="pres">
      <dgm:prSet presAssocID="{B9CDD93C-AFB0-47E1-AD0D-C58D6A5745BA}" presName="spaceBetweenRectangles" presStyleCnt="0"/>
      <dgm:spPr/>
      <dgm:t>
        <a:bodyPr/>
        <a:lstStyle/>
        <a:p>
          <a:endParaRPr lang="ru-RU"/>
        </a:p>
      </dgm:t>
    </dgm:pt>
    <dgm:pt modelId="{18C76A96-1B3A-44CC-877C-74BBBB5671DC}" type="pres">
      <dgm:prSet presAssocID="{D226D93F-868C-468E-BC4F-B29234CCD452}" presName="parentLin" presStyleCnt="0"/>
      <dgm:spPr/>
      <dgm:t>
        <a:bodyPr/>
        <a:lstStyle/>
        <a:p>
          <a:endParaRPr lang="ru-RU"/>
        </a:p>
      </dgm:t>
    </dgm:pt>
    <dgm:pt modelId="{0C9B4EE9-174B-41AD-BFBF-445DCAA5B9E6}" type="pres">
      <dgm:prSet presAssocID="{D226D93F-868C-468E-BC4F-B29234CCD45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7B19143-DF20-4145-8579-66DAA0E9787C}" type="pres">
      <dgm:prSet presAssocID="{D226D93F-868C-468E-BC4F-B29234CCD45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79DF7-D9A1-4394-ACF3-5C8402F3E9FE}" type="pres">
      <dgm:prSet presAssocID="{D226D93F-868C-468E-BC4F-B29234CCD452}" presName="negativeSpace" presStyleCnt="0"/>
      <dgm:spPr/>
      <dgm:t>
        <a:bodyPr/>
        <a:lstStyle/>
        <a:p>
          <a:endParaRPr lang="ru-RU"/>
        </a:p>
      </dgm:t>
    </dgm:pt>
    <dgm:pt modelId="{EAE18957-25E9-4D70-B965-7624B4D53595}" type="pres">
      <dgm:prSet presAssocID="{D226D93F-868C-468E-BC4F-B29234CCD452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B7C0E-A056-4113-AB8F-C7158AA91482}" type="pres">
      <dgm:prSet presAssocID="{F605E2AE-EA68-4BCC-AF06-E3A7EF2A2647}" presName="spaceBetweenRectangles" presStyleCnt="0"/>
      <dgm:spPr/>
      <dgm:t>
        <a:bodyPr/>
        <a:lstStyle/>
        <a:p>
          <a:endParaRPr lang="ru-RU"/>
        </a:p>
      </dgm:t>
    </dgm:pt>
    <dgm:pt modelId="{A80E6375-9B06-4AFB-A92B-A60AD5091157}" type="pres">
      <dgm:prSet presAssocID="{555082F7-3351-4BAF-8AD6-36080328FE47}" presName="parentLin" presStyleCnt="0"/>
      <dgm:spPr/>
      <dgm:t>
        <a:bodyPr/>
        <a:lstStyle/>
        <a:p>
          <a:endParaRPr lang="ru-RU"/>
        </a:p>
      </dgm:t>
    </dgm:pt>
    <dgm:pt modelId="{79CADFE4-138B-425F-AD82-77D011BE3AEA}" type="pres">
      <dgm:prSet presAssocID="{555082F7-3351-4BAF-8AD6-36080328FE4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C59931B-AD32-4FD5-BFAC-F88616A3055E}" type="pres">
      <dgm:prSet presAssocID="{555082F7-3351-4BAF-8AD6-36080328FE4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D301B-7814-4C55-BBF0-2152A9A4A930}" type="pres">
      <dgm:prSet presAssocID="{555082F7-3351-4BAF-8AD6-36080328FE47}" presName="negativeSpace" presStyleCnt="0"/>
      <dgm:spPr/>
      <dgm:t>
        <a:bodyPr/>
        <a:lstStyle/>
        <a:p>
          <a:endParaRPr lang="ru-RU"/>
        </a:p>
      </dgm:t>
    </dgm:pt>
    <dgm:pt modelId="{9452544A-A261-4B70-897C-C1795D8CFB77}" type="pres">
      <dgm:prSet presAssocID="{555082F7-3351-4BAF-8AD6-36080328FE47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88C3D-BF6F-4EF6-B76B-746CF2B432E9}" type="pres">
      <dgm:prSet presAssocID="{5E5C0428-F47E-4DFF-B8C8-028828218899}" presName="spaceBetweenRectangles" presStyleCnt="0"/>
      <dgm:spPr/>
      <dgm:t>
        <a:bodyPr/>
        <a:lstStyle/>
        <a:p>
          <a:endParaRPr lang="ru-RU"/>
        </a:p>
      </dgm:t>
    </dgm:pt>
    <dgm:pt modelId="{C6C51F8C-0BF3-45B8-8308-7E79A753951B}" type="pres">
      <dgm:prSet presAssocID="{115826C3-01AD-4B1F-A91A-9DFE2FA696E8}" presName="parentLin" presStyleCnt="0"/>
      <dgm:spPr/>
      <dgm:t>
        <a:bodyPr/>
        <a:lstStyle/>
        <a:p>
          <a:endParaRPr lang="ru-RU"/>
        </a:p>
      </dgm:t>
    </dgm:pt>
    <dgm:pt modelId="{9997BC82-774B-4A5F-B9C5-BC21587BBC35}" type="pres">
      <dgm:prSet presAssocID="{115826C3-01AD-4B1F-A91A-9DFE2FA696E8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0F7BC0-D81D-4A8C-9E67-68B159B7AC5E}" type="pres">
      <dgm:prSet presAssocID="{115826C3-01AD-4B1F-A91A-9DFE2FA696E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5A9FF-C960-4E2B-BDD8-6B83A8A13724}" type="pres">
      <dgm:prSet presAssocID="{115826C3-01AD-4B1F-A91A-9DFE2FA696E8}" presName="negativeSpace" presStyleCnt="0"/>
      <dgm:spPr/>
      <dgm:t>
        <a:bodyPr/>
        <a:lstStyle/>
        <a:p>
          <a:endParaRPr lang="ru-RU"/>
        </a:p>
      </dgm:t>
    </dgm:pt>
    <dgm:pt modelId="{FBFEA3DE-501F-4C06-A69B-4D9F82648DE8}" type="pres">
      <dgm:prSet presAssocID="{115826C3-01AD-4B1F-A91A-9DFE2FA696E8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68954E-E35D-4946-BDE3-8AD2D8AD70E8}" type="presOf" srcId="{115826C3-01AD-4B1F-A91A-9DFE2FA696E8}" destId="{9997BC82-774B-4A5F-B9C5-BC21587BBC35}" srcOrd="0" destOrd="0" presId="urn:microsoft.com/office/officeart/2005/8/layout/list1"/>
    <dgm:cxn modelId="{C976C544-946F-4E45-B85E-781FFE05ACBD}" type="presOf" srcId="{D226D93F-868C-468E-BC4F-B29234CCD452}" destId="{D7B19143-DF20-4145-8579-66DAA0E9787C}" srcOrd="1" destOrd="0" presId="urn:microsoft.com/office/officeart/2005/8/layout/list1"/>
    <dgm:cxn modelId="{1E6E09D5-7689-4428-BA50-C172D47166F9}" srcId="{EBBDBA34-D342-4EB3-B0F3-8DB0587F7A3D}" destId="{115826C3-01AD-4B1F-A91A-9DFE2FA696E8}" srcOrd="4" destOrd="0" parTransId="{D22D643B-CDBB-4B2A-B968-CFDE36795C1F}" sibTransId="{AFC0DD79-032D-4EFA-8E5F-226822D185C9}"/>
    <dgm:cxn modelId="{5C619FFF-8083-4AC1-8DE6-2F7C207F5521}" type="presOf" srcId="{D226D93F-868C-468E-BC4F-B29234CCD452}" destId="{0C9B4EE9-174B-41AD-BFBF-445DCAA5B9E6}" srcOrd="0" destOrd="0" presId="urn:microsoft.com/office/officeart/2005/8/layout/list1"/>
    <dgm:cxn modelId="{3BCB2389-460F-49B6-A4AD-848E1B0D6110}" srcId="{EBBDBA34-D342-4EB3-B0F3-8DB0587F7A3D}" destId="{555082F7-3351-4BAF-8AD6-36080328FE47}" srcOrd="3" destOrd="0" parTransId="{86D2F5F1-1F40-4DFC-8196-618D556C215F}" sibTransId="{5E5C0428-F47E-4DFF-B8C8-028828218899}"/>
    <dgm:cxn modelId="{EB842560-D90A-401F-A151-0520792CDD5E}" srcId="{EBBDBA34-D342-4EB3-B0F3-8DB0587F7A3D}" destId="{B6815373-E8AE-4576-BF9C-F9A0F1D36CAB}" srcOrd="1" destOrd="0" parTransId="{CA67FCCE-FE9A-4E01-B771-C4CA8C7C04F9}" sibTransId="{B9CDD93C-AFB0-47E1-AD0D-C58D6A5745BA}"/>
    <dgm:cxn modelId="{CBD96CC5-C1D7-43F7-A54B-ACD8A6FC716D}" srcId="{EBBDBA34-D342-4EB3-B0F3-8DB0587F7A3D}" destId="{2E73341F-EB81-4197-8685-208241AFEFA2}" srcOrd="0" destOrd="0" parTransId="{6429102A-2CAE-4D3E-A4DE-DB543E73BAFF}" sibTransId="{94B29952-FD80-468B-8D8A-DCCF04A797EB}"/>
    <dgm:cxn modelId="{AF62909B-5B70-4A57-BF96-5195E3A8FF19}" type="presOf" srcId="{115826C3-01AD-4B1F-A91A-9DFE2FA696E8}" destId="{F00F7BC0-D81D-4A8C-9E67-68B159B7AC5E}" srcOrd="1" destOrd="0" presId="urn:microsoft.com/office/officeart/2005/8/layout/list1"/>
    <dgm:cxn modelId="{612B26DB-10C0-4AFD-8CA3-6F9FCC922A5C}" type="presOf" srcId="{B6815373-E8AE-4576-BF9C-F9A0F1D36CAB}" destId="{ACE08F6F-7A2E-424A-B081-95701FDA57E6}" srcOrd="0" destOrd="0" presId="urn:microsoft.com/office/officeart/2005/8/layout/list1"/>
    <dgm:cxn modelId="{B6711CF6-6ED9-4DF0-A03F-A563347219F6}" type="presOf" srcId="{2E73341F-EB81-4197-8685-208241AFEFA2}" destId="{7F38C6CB-141C-4B9C-8B68-8EA3AE952BF1}" srcOrd="0" destOrd="0" presId="urn:microsoft.com/office/officeart/2005/8/layout/list1"/>
    <dgm:cxn modelId="{08E9D9A7-CEBA-4289-86E5-D3292F6D6835}" type="presOf" srcId="{555082F7-3351-4BAF-8AD6-36080328FE47}" destId="{79CADFE4-138B-425F-AD82-77D011BE3AEA}" srcOrd="0" destOrd="0" presId="urn:microsoft.com/office/officeart/2005/8/layout/list1"/>
    <dgm:cxn modelId="{97A94E3D-1596-4293-B546-B5F0F8D05F71}" srcId="{EBBDBA34-D342-4EB3-B0F3-8DB0587F7A3D}" destId="{D226D93F-868C-468E-BC4F-B29234CCD452}" srcOrd="2" destOrd="0" parTransId="{2C97FC28-8836-4374-BB47-3CCDD4812D64}" sibTransId="{F605E2AE-EA68-4BCC-AF06-E3A7EF2A2647}"/>
    <dgm:cxn modelId="{2A5053CA-0170-4DF1-990A-CFCDABA0863E}" type="presOf" srcId="{EBBDBA34-D342-4EB3-B0F3-8DB0587F7A3D}" destId="{BE62ECEC-6A55-4DD5-8139-EE9B4E4E755F}" srcOrd="0" destOrd="0" presId="urn:microsoft.com/office/officeart/2005/8/layout/list1"/>
    <dgm:cxn modelId="{670B1F9E-0A82-4948-9D71-132FF9241B4B}" type="presOf" srcId="{555082F7-3351-4BAF-8AD6-36080328FE47}" destId="{9C59931B-AD32-4FD5-BFAC-F88616A3055E}" srcOrd="1" destOrd="0" presId="urn:microsoft.com/office/officeart/2005/8/layout/list1"/>
    <dgm:cxn modelId="{DDC799A2-A04F-48FF-81A4-F5C2F6809660}" type="presOf" srcId="{2E73341F-EB81-4197-8685-208241AFEFA2}" destId="{847644D9-5E82-43D3-95E9-509EDCEFCFE6}" srcOrd="1" destOrd="0" presId="urn:microsoft.com/office/officeart/2005/8/layout/list1"/>
    <dgm:cxn modelId="{55FE5775-5FF9-42ED-ACFA-410E8EB279F8}" type="presOf" srcId="{B6815373-E8AE-4576-BF9C-F9A0F1D36CAB}" destId="{AC8B15B9-9618-4C13-BB98-3C4B5BF3A4FF}" srcOrd="1" destOrd="0" presId="urn:microsoft.com/office/officeart/2005/8/layout/list1"/>
    <dgm:cxn modelId="{B6835485-D08C-450C-8C9B-5147CC4465D7}" type="presParOf" srcId="{BE62ECEC-6A55-4DD5-8139-EE9B4E4E755F}" destId="{7C1A2D65-7F65-42A3-BF4C-48CC99D0B934}" srcOrd="0" destOrd="0" presId="urn:microsoft.com/office/officeart/2005/8/layout/list1"/>
    <dgm:cxn modelId="{323767A9-575D-473F-A4C9-3931A7B9D9E9}" type="presParOf" srcId="{7C1A2D65-7F65-42A3-BF4C-48CC99D0B934}" destId="{7F38C6CB-141C-4B9C-8B68-8EA3AE952BF1}" srcOrd="0" destOrd="0" presId="urn:microsoft.com/office/officeart/2005/8/layout/list1"/>
    <dgm:cxn modelId="{B431C48F-5826-488B-AC38-F679C13A162B}" type="presParOf" srcId="{7C1A2D65-7F65-42A3-BF4C-48CC99D0B934}" destId="{847644D9-5E82-43D3-95E9-509EDCEFCFE6}" srcOrd="1" destOrd="0" presId="urn:microsoft.com/office/officeart/2005/8/layout/list1"/>
    <dgm:cxn modelId="{7F014613-7099-4573-A6BE-DF2149B325E9}" type="presParOf" srcId="{BE62ECEC-6A55-4DD5-8139-EE9B4E4E755F}" destId="{3BACA734-CC24-4B5D-83C9-73F9E376E97A}" srcOrd="1" destOrd="0" presId="urn:microsoft.com/office/officeart/2005/8/layout/list1"/>
    <dgm:cxn modelId="{F7510450-E6A0-44E1-B6A4-8EE545FB88E5}" type="presParOf" srcId="{BE62ECEC-6A55-4DD5-8139-EE9B4E4E755F}" destId="{ACCE00F8-48A9-4B4A-BC9E-E2230EE56624}" srcOrd="2" destOrd="0" presId="urn:microsoft.com/office/officeart/2005/8/layout/list1"/>
    <dgm:cxn modelId="{6BF47A93-D364-4047-8F94-AFE7439F077B}" type="presParOf" srcId="{BE62ECEC-6A55-4DD5-8139-EE9B4E4E755F}" destId="{142122DC-4F2F-4824-88B4-52B023C1C94F}" srcOrd="3" destOrd="0" presId="urn:microsoft.com/office/officeart/2005/8/layout/list1"/>
    <dgm:cxn modelId="{3C7710D1-903A-4F96-BE46-4B2A88C14AB3}" type="presParOf" srcId="{BE62ECEC-6A55-4DD5-8139-EE9B4E4E755F}" destId="{FA48F193-6C77-4A75-9BB4-919D14809CCC}" srcOrd="4" destOrd="0" presId="urn:microsoft.com/office/officeart/2005/8/layout/list1"/>
    <dgm:cxn modelId="{AB4BBB58-CBEF-44C6-86FA-07AB6F8A9510}" type="presParOf" srcId="{FA48F193-6C77-4A75-9BB4-919D14809CCC}" destId="{ACE08F6F-7A2E-424A-B081-95701FDA57E6}" srcOrd="0" destOrd="0" presId="urn:microsoft.com/office/officeart/2005/8/layout/list1"/>
    <dgm:cxn modelId="{C2854AEE-A96D-47FF-B6A9-AF6A6113900F}" type="presParOf" srcId="{FA48F193-6C77-4A75-9BB4-919D14809CCC}" destId="{AC8B15B9-9618-4C13-BB98-3C4B5BF3A4FF}" srcOrd="1" destOrd="0" presId="urn:microsoft.com/office/officeart/2005/8/layout/list1"/>
    <dgm:cxn modelId="{2F6639A9-093A-4405-9743-41CB26A51070}" type="presParOf" srcId="{BE62ECEC-6A55-4DD5-8139-EE9B4E4E755F}" destId="{E5D234DC-B092-4B20-8FAA-F54F2D3E3020}" srcOrd="5" destOrd="0" presId="urn:microsoft.com/office/officeart/2005/8/layout/list1"/>
    <dgm:cxn modelId="{2CDCCB4C-085C-4C20-845A-DB41E8FBFDAE}" type="presParOf" srcId="{BE62ECEC-6A55-4DD5-8139-EE9B4E4E755F}" destId="{9D9BDC21-B52C-4ACB-AC21-B2398F2069E3}" srcOrd="6" destOrd="0" presId="urn:microsoft.com/office/officeart/2005/8/layout/list1"/>
    <dgm:cxn modelId="{0B06AB5F-D530-4AB6-8037-A49CC64ACB29}" type="presParOf" srcId="{BE62ECEC-6A55-4DD5-8139-EE9B4E4E755F}" destId="{3E3706D7-7E58-4310-87E3-5AF5153E511E}" srcOrd="7" destOrd="0" presId="urn:microsoft.com/office/officeart/2005/8/layout/list1"/>
    <dgm:cxn modelId="{D561ED4B-6994-4F74-AC46-7DD8B613B74E}" type="presParOf" srcId="{BE62ECEC-6A55-4DD5-8139-EE9B4E4E755F}" destId="{18C76A96-1B3A-44CC-877C-74BBBB5671DC}" srcOrd="8" destOrd="0" presId="urn:microsoft.com/office/officeart/2005/8/layout/list1"/>
    <dgm:cxn modelId="{33D08379-4F54-4CE5-9238-C400434FD956}" type="presParOf" srcId="{18C76A96-1B3A-44CC-877C-74BBBB5671DC}" destId="{0C9B4EE9-174B-41AD-BFBF-445DCAA5B9E6}" srcOrd="0" destOrd="0" presId="urn:microsoft.com/office/officeart/2005/8/layout/list1"/>
    <dgm:cxn modelId="{9A984D40-A4B3-4A4B-84B5-9A499BBE0DDB}" type="presParOf" srcId="{18C76A96-1B3A-44CC-877C-74BBBB5671DC}" destId="{D7B19143-DF20-4145-8579-66DAA0E9787C}" srcOrd="1" destOrd="0" presId="urn:microsoft.com/office/officeart/2005/8/layout/list1"/>
    <dgm:cxn modelId="{0789DD54-FE15-49C0-8B42-5A0A62170F7C}" type="presParOf" srcId="{BE62ECEC-6A55-4DD5-8139-EE9B4E4E755F}" destId="{0E579DF7-D9A1-4394-ACF3-5C8402F3E9FE}" srcOrd="9" destOrd="0" presId="urn:microsoft.com/office/officeart/2005/8/layout/list1"/>
    <dgm:cxn modelId="{E3A0D0CE-C3F0-4324-AF1E-D82853DC05DF}" type="presParOf" srcId="{BE62ECEC-6A55-4DD5-8139-EE9B4E4E755F}" destId="{EAE18957-25E9-4D70-B965-7624B4D53595}" srcOrd="10" destOrd="0" presId="urn:microsoft.com/office/officeart/2005/8/layout/list1"/>
    <dgm:cxn modelId="{1E3EDFCD-48C2-4230-B6F6-FF0A7D2A291A}" type="presParOf" srcId="{BE62ECEC-6A55-4DD5-8139-EE9B4E4E755F}" destId="{D0DB7C0E-A056-4113-AB8F-C7158AA91482}" srcOrd="11" destOrd="0" presId="urn:microsoft.com/office/officeart/2005/8/layout/list1"/>
    <dgm:cxn modelId="{9B4A3AAC-BA72-4C51-A105-B8460A75E970}" type="presParOf" srcId="{BE62ECEC-6A55-4DD5-8139-EE9B4E4E755F}" destId="{A80E6375-9B06-4AFB-A92B-A60AD5091157}" srcOrd="12" destOrd="0" presId="urn:microsoft.com/office/officeart/2005/8/layout/list1"/>
    <dgm:cxn modelId="{EF5DB42D-8F79-4BE2-8232-69006DFCD373}" type="presParOf" srcId="{A80E6375-9B06-4AFB-A92B-A60AD5091157}" destId="{79CADFE4-138B-425F-AD82-77D011BE3AEA}" srcOrd="0" destOrd="0" presId="urn:microsoft.com/office/officeart/2005/8/layout/list1"/>
    <dgm:cxn modelId="{219FBF43-E277-4409-BD7D-5295F39E5EAE}" type="presParOf" srcId="{A80E6375-9B06-4AFB-A92B-A60AD5091157}" destId="{9C59931B-AD32-4FD5-BFAC-F88616A3055E}" srcOrd="1" destOrd="0" presId="urn:microsoft.com/office/officeart/2005/8/layout/list1"/>
    <dgm:cxn modelId="{9A2A48DD-9FF0-45B2-8CEA-34F6EF8831A0}" type="presParOf" srcId="{BE62ECEC-6A55-4DD5-8139-EE9B4E4E755F}" destId="{593D301B-7814-4C55-BBF0-2152A9A4A930}" srcOrd="13" destOrd="0" presId="urn:microsoft.com/office/officeart/2005/8/layout/list1"/>
    <dgm:cxn modelId="{52F82766-B11F-4789-BB67-4A24C6509A5D}" type="presParOf" srcId="{BE62ECEC-6A55-4DD5-8139-EE9B4E4E755F}" destId="{9452544A-A261-4B70-897C-C1795D8CFB77}" srcOrd="14" destOrd="0" presId="urn:microsoft.com/office/officeart/2005/8/layout/list1"/>
    <dgm:cxn modelId="{78A06231-6E6E-407D-84E6-977B28F661F7}" type="presParOf" srcId="{BE62ECEC-6A55-4DD5-8139-EE9B4E4E755F}" destId="{C8988C3D-BF6F-4EF6-B76B-746CF2B432E9}" srcOrd="15" destOrd="0" presId="urn:microsoft.com/office/officeart/2005/8/layout/list1"/>
    <dgm:cxn modelId="{878A1055-F780-4DDF-92D3-D0FDB3A43155}" type="presParOf" srcId="{BE62ECEC-6A55-4DD5-8139-EE9B4E4E755F}" destId="{C6C51F8C-0BF3-45B8-8308-7E79A753951B}" srcOrd="16" destOrd="0" presId="urn:microsoft.com/office/officeart/2005/8/layout/list1"/>
    <dgm:cxn modelId="{81744ACA-785B-43C7-9322-F60E1BD827DF}" type="presParOf" srcId="{C6C51F8C-0BF3-45B8-8308-7E79A753951B}" destId="{9997BC82-774B-4A5F-B9C5-BC21587BBC35}" srcOrd="0" destOrd="0" presId="urn:microsoft.com/office/officeart/2005/8/layout/list1"/>
    <dgm:cxn modelId="{7907E534-BD0A-4BB3-ACDA-0D2B7DF43064}" type="presParOf" srcId="{C6C51F8C-0BF3-45B8-8308-7E79A753951B}" destId="{F00F7BC0-D81D-4A8C-9E67-68B159B7AC5E}" srcOrd="1" destOrd="0" presId="urn:microsoft.com/office/officeart/2005/8/layout/list1"/>
    <dgm:cxn modelId="{AED1F758-3DB0-414D-8E1A-F0F40B112C3E}" type="presParOf" srcId="{BE62ECEC-6A55-4DD5-8139-EE9B4E4E755F}" destId="{4675A9FF-C960-4E2B-BDD8-6B83A8A13724}" srcOrd="17" destOrd="0" presId="urn:microsoft.com/office/officeart/2005/8/layout/list1"/>
    <dgm:cxn modelId="{8305DD2B-AD25-422B-BC21-E3B1FCF0106A}" type="presParOf" srcId="{BE62ECEC-6A55-4DD5-8139-EE9B4E4E755F}" destId="{FBFEA3DE-501F-4C06-A69B-4D9F82648DE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8263A7-0EC2-49CE-84D4-31E197838719}" type="doc">
      <dgm:prSet loTypeId="urn:microsoft.com/office/officeart/2005/8/layout/chevron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06A35-2EB0-44BE-894C-0558B37A74BC}">
      <dgm:prSet phldrT="[Текст]"/>
      <dgm:spPr/>
      <dgm:t>
        <a:bodyPr/>
        <a:lstStyle/>
        <a:p>
          <a:endParaRPr lang="ru-RU" dirty="0"/>
        </a:p>
      </dgm:t>
    </dgm:pt>
    <dgm:pt modelId="{CB67272A-ED03-4FBB-B29F-50DDD5A8B35C}" type="parTrans" cxnId="{5729C8C0-276B-4038-99BD-415C84771C16}">
      <dgm:prSet/>
      <dgm:spPr/>
      <dgm:t>
        <a:bodyPr/>
        <a:lstStyle/>
        <a:p>
          <a:endParaRPr lang="ru-RU"/>
        </a:p>
      </dgm:t>
    </dgm:pt>
    <dgm:pt modelId="{BD2B2935-15AD-4358-971C-5C7CC65FE44A}" type="sibTrans" cxnId="{5729C8C0-276B-4038-99BD-415C84771C16}">
      <dgm:prSet/>
      <dgm:spPr/>
      <dgm:t>
        <a:bodyPr/>
        <a:lstStyle/>
        <a:p>
          <a:endParaRPr lang="ru-RU"/>
        </a:p>
      </dgm:t>
    </dgm:pt>
    <dgm:pt modelId="{2397C7A9-9CBC-4260-B9BC-FF75B15AEB5B}">
      <dgm:prSet phldrT="[Текст]"/>
      <dgm:spPr/>
      <dgm:t>
        <a:bodyPr/>
        <a:lstStyle/>
        <a:p>
          <a:endParaRPr lang="ru-RU" dirty="0"/>
        </a:p>
      </dgm:t>
    </dgm:pt>
    <dgm:pt modelId="{66CC7C37-1E9E-43FD-A6DE-F6E5FB86C460}" type="parTrans" cxnId="{40732734-E0BA-4EEB-9805-40DFC9281F69}">
      <dgm:prSet/>
      <dgm:spPr/>
      <dgm:t>
        <a:bodyPr/>
        <a:lstStyle/>
        <a:p>
          <a:endParaRPr lang="ru-RU"/>
        </a:p>
      </dgm:t>
    </dgm:pt>
    <dgm:pt modelId="{E8BF9289-5CC3-4871-B0CB-A1E11B68752E}" type="sibTrans" cxnId="{40732734-E0BA-4EEB-9805-40DFC9281F69}">
      <dgm:prSet/>
      <dgm:spPr/>
      <dgm:t>
        <a:bodyPr/>
        <a:lstStyle/>
        <a:p>
          <a:endParaRPr lang="ru-RU"/>
        </a:p>
      </dgm:t>
    </dgm:pt>
    <dgm:pt modelId="{7B5DC348-B52D-4209-8498-3CD72B17B5D5}">
      <dgm:prSet/>
      <dgm:spPr/>
      <dgm:t>
        <a:bodyPr/>
        <a:lstStyle/>
        <a:p>
          <a:r>
            <a:rPr lang="ru-RU" dirty="0" smtClean="0"/>
            <a:t>обеспечивает информирование избирателей о сроках и порядке осуществления избирательных действий, кандидатах, политических партиях, выдвинувших кандидатов, о ходе избирательной кампании</a:t>
          </a:r>
          <a:endParaRPr lang="ru-RU" dirty="0"/>
        </a:p>
      </dgm:t>
    </dgm:pt>
    <dgm:pt modelId="{092B78FD-8B55-4E34-802E-09B8818E2A18}" type="parTrans" cxnId="{3B6A1D06-4FC9-47F1-BAD2-254986FDFEAC}">
      <dgm:prSet/>
      <dgm:spPr/>
      <dgm:t>
        <a:bodyPr/>
        <a:lstStyle/>
        <a:p>
          <a:endParaRPr lang="ru-RU"/>
        </a:p>
      </dgm:t>
    </dgm:pt>
    <dgm:pt modelId="{982AEEF1-D574-44D7-BDA2-9645484D5DF2}" type="sibTrans" cxnId="{3B6A1D06-4FC9-47F1-BAD2-254986FDFEAC}">
      <dgm:prSet/>
      <dgm:spPr/>
      <dgm:t>
        <a:bodyPr/>
        <a:lstStyle/>
        <a:p>
          <a:endParaRPr lang="ru-RU"/>
        </a:p>
      </dgm:t>
    </dgm:pt>
    <dgm:pt modelId="{806E5335-0EAE-4E34-89E5-33B8906FB532}">
      <dgm:prSet/>
      <dgm:spPr/>
      <dgm:t>
        <a:bodyPr/>
        <a:lstStyle/>
        <a:p>
          <a:r>
            <a:rPr lang="ru-RU" dirty="0" smtClean="0"/>
            <a:t>осуществляет контроль за соблюдением порядка и правил проведения предвыборной агитации на территории субъекта Российской Федерации</a:t>
          </a:r>
          <a:endParaRPr lang="ru-RU" dirty="0"/>
        </a:p>
      </dgm:t>
    </dgm:pt>
    <dgm:pt modelId="{FCB4D4AF-7056-4B4A-BE8E-06843267D98A}" type="parTrans" cxnId="{3FE22760-A3CC-46E3-9F92-A937DD79E442}">
      <dgm:prSet/>
      <dgm:spPr/>
      <dgm:t>
        <a:bodyPr/>
        <a:lstStyle/>
        <a:p>
          <a:endParaRPr lang="ru-RU"/>
        </a:p>
      </dgm:t>
    </dgm:pt>
    <dgm:pt modelId="{F7970F00-03AA-4291-AA8F-0DA6BEE947C1}" type="sibTrans" cxnId="{3FE22760-A3CC-46E3-9F92-A937DD79E442}">
      <dgm:prSet/>
      <dgm:spPr/>
      <dgm:t>
        <a:bodyPr/>
        <a:lstStyle/>
        <a:p>
          <a:endParaRPr lang="ru-RU"/>
        </a:p>
      </dgm:t>
    </dgm:pt>
    <dgm:pt modelId="{66684BCC-17E2-44E5-86D5-960A12651176}" type="pres">
      <dgm:prSet presAssocID="{698263A7-0EC2-49CE-84D4-31E1978387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941FA4-D300-4F08-8E66-E2353A7B038D}" type="pres">
      <dgm:prSet presAssocID="{17B06A35-2EB0-44BE-894C-0558B37A74BC}" presName="composite" presStyleCnt="0"/>
      <dgm:spPr/>
    </dgm:pt>
    <dgm:pt modelId="{430B0965-4DB5-42BC-B627-7B03074A50B9}" type="pres">
      <dgm:prSet presAssocID="{17B06A35-2EB0-44BE-894C-0558B37A74B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1E723-5EAB-4FCF-B0F7-4CD5F708F83E}" type="pres">
      <dgm:prSet presAssocID="{17B06A35-2EB0-44BE-894C-0558B37A74BC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7AD71-BCB9-4733-AAA2-AF447C16AA12}" type="pres">
      <dgm:prSet presAssocID="{BD2B2935-15AD-4358-971C-5C7CC65FE44A}" presName="sp" presStyleCnt="0"/>
      <dgm:spPr/>
    </dgm:pt>
    <dgm:pt modelId="{1E886652-8988-4A55-B3AA-BF0C0A310609}" type="pres">
      <dgm:prSet presAssocID="{2397C7A9-9CBC-4260-B9BC-FF75B15AEB5B}" presName="composite" presStyleCnt="0"/>
      <dgm:spPr/>
    </dgm:pt>
    <dgm:pt modelId="{6B0B44E4-46CB-4CE0-A199-61011B691CAA}" type="pres">
      <dgm:prSet presAssocID="{2397C7A9-9CBC-4260-B9BC-FF75B15AEB5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11734-097B-4550-9E7A-100A99CF5E51}" type="pres">
      <dgm:prSet presAssocID="{2397C7A9-9CBC-4260-B9BC-FF75B15AEB5B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8A467A-48EB-4F1C-8599-404E04381C35}" type="presOf" srcId="{698263A7-0EC2-49CE-84D4-31E197838719}" destId="{66684BCC-17E2-44E5-86D5-960A12651176}" srcOrd="0" destOrd="0" presId="urn:microsoft.com/office/officeart/2005/8/layout/chevron2"/>
    <dgm:cxn modelId="{40732734-E0BA-4EEB-9805-40DFC9281F69}" srcId="{698263A7-0EC2-49CE-84D4-31E197838719}" destId="{2397C7A9-9CBC-4260-B9BC-FF75B15AEB5B}" srcOrd="1" destOrd="0" parTransId="{66CC7C37-1E9E-43FD-A6DE-F6E5FB86C460}" sibTransId="{E8BF9289-5CC3-4871-B0CB-A1E11B68752E}"/>
    <dgm:cxn modelId="{BFBCD8AE-E718-4372-9CBC-98E5FD0CF204}" type="presOf" srcId="{806E5335-0EAE-4E34-89E5-33B8906FB532}" destId="{B9C11734-097B-4550-9E7A-100A99CF5E51}" srcOrd="0" destOrd="0" presId="urn:microsoft.com/office/officeart/2005/8/layout/chevron2"/>
    <dgm:cxn modelId="{38E0FCD6-8CA4-4715-8C0D-D9C734AF3F3C}" type="presOf" srcId="{17B06A35-2EB0-44BE-894C-0558B37A74BC}" destId="{430B0965-4DB5-42BC-B627-7B03074A50B9}" srcOrd="0" destOrd="0" presId="urn:microsoft.com/office/officeart/2005/8/layout/chevron2"/>
    <dgm:cxn modelId="{5729C8C0-276B-4038-99BD-415C84771C16}" srcId="{698263A7-0EC2-49CE-84D4-31E197838719}" destId="{17B06A35-2EB0-44BE-894C-0558B37A74BC}" srcOrd="0" destOrd="0" parTransId="{CB67272A-ED03-4FBB-B29F-50DDD5A8B35C}" sibTransId="{BD2B2935-15AD-4358-971C-5C7CC65FE44A}"/>
    <dgm:cxn modelId="{3FE22760-A3CC-46E3-9F92-A937DD79E442}" srcId="{2397C7A9-9CBC-4260-B9BC-FF75B15AEB5B}" destId="{806E5335-0EAE-4E34-89E5-33B8906FB532}" srcOrd="0" destOrd="0" parTransId="{FCB4D4AF-7056-4B4A-BE8E-06843267D98A}" sibTransId="{F7970F00-03AA-4291-AA8F-0DA6BEE947C1}"/>
    <dgm:cxn modelId="{B4C78367-F921-4636-A07B-FFF8131C9DEE}" type="presOf" srcId="{2397C7A9-9CBC-4260-B9BC-FF75B15AEB5B}" destId="{6B0B44E4-46CB-4CE0-A199-61011B691CAA}" srcOrd="0" destOrd="0" presId="urn:microsoft.com/office/officeart/2005/8/layout/chevron2"/>
    <dgm:cxn modelId="{3B6A1D06-4FC9-47F1-BAD2-254986FDFEAC}" srcId="{17B06A35-2EB0-44BE-894C-0558B37A74BC}" destId="{7B5DC348-B52D-4209-8498-3CD72B17B5D5}" srcOrd="0" destOrd="0" parTransId="{092B78FD-8B55-4E34-802E-09B8818E2A18}" sibTransId="{982AEEF1-D574-44D7-BDA2-9645484D5DF2}"/>
    <dgm:cxn modelId="{2DA1AF04-557A-48D4-85A4-60C6B7A89ABA}" type="presOf" srcId="{7B5DC348-B52D-4209-8498-3CD72B17B5D5}" destId="{B2F1E723-5EAB-4FCF-B0F7-4CD5F708F83E}" srcOrd="0" destOrd="0" presId="urn:microsoft.com/office/officeart/2005/8/layout/chevron2"/>
    <dgm:cxn modelId="{70F9DE5A-EB0F-447F-8527-84C1EA7436FA}" type="presParOf" srcId="{66684BCC-17E2-44E5-86D5-960A12651176}" destId="{58941FA4-D300-4F08-8E66-E2353A7B038D}" srcOrd="0" destOrd="0" presId="urn:microsoft.com/office/officeart/2005/8/layout/chevron2"/>
    <dgm:cxn modelId="{91D054ED-C41C-41E6-A96F-958F5CAF0229}" type="presParOf" srcId="{58941FA4-D300-4F08-8E66-E2353A7B038D}" destId="{430B0965-4DB5-42BC-B627-7B03074A50B9}" srcOrd="0" destOrd="0" presId="urn:microsoft.com/office/officeart/2005/8/layout/chevron2"/>
    <dgm:cxn modelId="{0376EBD1-AC93-4C9B-978A-6DF3F5F692A9}" type="presParOf" srcId="{58941FA4-D300-4F08-8E66-E2353A7B038D}" destId="{B2F1E723-5EAB-4FCF-B0F7-4CD5F708F83E}" srcOrd="1" destOrd="0" presId="urn:microsoft.com/office/officeart/2005/8/layout/chevron2"/>
    <dgm:cxn modelId="{D9B8D9AF-A75A-414C-A496-8183107F646D}" type="presParOf" srcId="{66684BCC-17E2-44E5-86D5-960A12651176}" destId="{2F97AD71-BCB9-4733-AAA2-AF447C16AA12}" srcOrd="1" destOrd="0" presId="urn:microsoft.com/office/officeart/2005/8/layout/chevron2"/>
    <dgm:cxn modelId="{1FC8AE3C-E867-442B-BDB5-661A0439B6BF}" type="presParOf" srcId="{66684BCC-17E2-44E5-86D5-960A12651176}" destId="{1E886652-8988-4A55-B3AA-BF0C0A310609}" srcOrd="2" destOrd="0" presId="urn:microsoft.com/office/officeart/2005/8/layout/chevron2"/>
    <dgm:cxn modelId="{3EC3F70F-6DAC-4CB0-8B5D-7A019203AEF0}" type="presParOf" srcId="{1E886652-8988-4A55-B3AA-BF0C0A310609}" destId="{6B0B44E4-46CB-4CE0-A199-61011B691CAA}" srcOrd="0" destOrd="0" presId="urn:microsoft.com/office/officeart/2005/8/layout/chevron2"/>
    <dgm:cxn modelId="{4CA28BEC-A191-4153-B545-0EAAF119A4F2}" type="presParOf" srcId="{1E886652-8988-4A55-B3AA-BF0C0A310609}" destId="{B9C11734-097B-4550-9E7A-100A99CF5E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CE00F8-48A9-4B4A-BC9E-E2230EE56624}">
      <dsp:nvSpPr>
        <dsp:cNvPr id="0" name=""/>
        <dsp:cNvSpPr/>
      </dsp:nvSpPr>
      <dsp:spPr>
        <a:xfrm>
          <a:off x="0" y="323688"/>
          <a:ext cx="835292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644D9-5E82-43D3-95E9-509EDCEFCFE6}">
      <dsp:nvSpPr>
        <dsp:cNvPr id="0" name=""/>
        <dsp:cNvSpPr/>
      </dsp:nvSpPr>
      <dsp:spPr>
        <a:xfrm>
          <a:off x="417646" y="43248"/>
          <a:ext cx="5847049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органы государственной власти</a:t>
          </a:r>
          <a:endParaRPr lang="ru-RU" sz="1900" kern="1200" dirty="0"/>
        </a:p>
      </dsp:txBody>
      <dsp:txXfrm>
        <a:off x="417646" y="43248"/>
        <a:ext cx="5847049" cy="560880"/>
      </dsp:txXfrm>
    </dsp:sp>
    <dsp:sp modelId="{9D9BDC21-B52C-4ACB-AC21-B2398F2069E3}">
      <dsp:nvSpPr>
        <dsp:cNvPr id="0" name=""/>
        <dsp:cNvSpPr/>
      </dsp:nvSpPr>
      <dsp:spPr>
        <a:xfrm>
          <a:off x="0" y="1185528"/>
          <a:ext cx="835292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774129"/>
              <a:satOff val="7761"/>
              <a:lumOff val="-5392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B15B9-9618-4C13-BB98-3C4B5BF3A4FF}">
      <dsp:nvSpPr>
        <dsp:cNvPr id="0" name=""/>
        <dsp:cNvSpPr/>
      </dsp:nvSpPr>
      <dsp:spPr>
        <a:xfrm>
          <a:off x="417646" y="905088"/>
          <a:ext cx="5847049" cy="560880"/>
        </a:xfrm>
        <a:prstGeom prst="roundRect">
          <a:avLst/>
        </a:prstGeom>
        <a:solidFill>
          <a:schemeClr val="accent5">
            <a:hueOff val="-774129"/>
            <a:satOff val="7761"/>
            <a:lumOff val="-539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органы местного самоуправления</a:t>
          </a:r>
          <a:endParaRPr lang="ru-RU" sz="1900" kern="1200" dirty="0"/>
        </a:p>
      </dsp:txBody>
      <dsp:txXfrm>
        <a:off x="417646" y="905088"/>
        <a:ext cx="5847049" cy="560880"/>
      </dsp:txXfrm>
    </dsp:sp>
    <dsp:sp modelId="{EAE18957-25E9-4D70-B965-7624B4D53595}">
      <dsp:nvSpPr>
        <dsp:cNvPr id="0" name=""/>
        <dsp:cNvSpPr/>
      </dsp:nvSpPr>
      <dsp:spPr>
        <a:xfrm>
          <a:off x="0" y="2047368"/>
          <a:ext cx="835292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1548258"/>
              <a:satOff val="15522"/>
              <a:lumOff val="-10784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19143-DF20-4145-8579-66DAA0E9787C}">
      <dsp:nvSpPr>
        <dsp:cNvPr id="0" name=""/>
        <dsp:cNvSpPr/>
      </dsp:nvSpPr>
      <dsp:spPr>
        <a:xfrm>
          <a:off x="417646" y="1766928"/>
          <a:ext cx="5847049" cy="560880"/>
        </a:xfrm>
        <a:prstGeom prst="roundRect">
          <a:avLst/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избирательные комиссии всех уровней</a:t>
          </a:r>
          <a:endParaRPr lang="ru-RU" sz="1900" kern="1200" dirty="0"/>
        </a:p>
      </dsp:txBody>
      <dsp:txXfrm>
        <a:off x="417646" y="1766928"/>
        <a:ext cx="5847049" cy="560880"/>
      </dsp:txXfrm>
    </dsp:sp>
    <dsp:sp modelId="{9452544A-A261-4B70-897C-C1795D8CFB77}">
      <dsp:nvSpPr>
        <dsp:cNvPr id="0" name=""/>
        <dsp:cNvSpPr/>
      </dsp:nvSpPr>
      <dsp:spPr>
        <a:xfrm>
          <a:off x="0" y="2909208"/>
          <a:ext cx="835292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2322388"/>
              <a:satOff val="23283"/>
              <a:lumOff val="-16177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9931B-AD32-4FD5-BFAC-F88616A3055E}">
      <dsp:nvSpPr>
        <dsp:cNvPr id="0" name=""/>
        <dsp:cNvSpPr/>
      </dsp:nvSpPr>
      <dsp:spPr>
        <a:xfrm>
          <a:off x="417646" y="2628768"/>
          <a:ext cx="5847049" cy="560880"/>
        </a:xfrm>
        <a:prstGeom prst="roundRect">
          <a:avLst/>
        </a:prstGeom>
        <a:solidFill>
          <a:schemeClr val="accent5">
            <a:hueOff val="-2322388"/>
            <a:satOff val="23283"/>
            <a:lumOff val="-1617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организации, осуществляющие выпуск СМИ, редакции сетевых СМИ</a:t>
          </a:r>
          <a:endParaRPr lang="ru-RU" sz="1900" kern="1200" dirty="0"/>
        </a:p>
      </dsp:txBody>
      <dsp:txXfrm>
        <a:off x="417646" y="2628768"/>
        <a:ext cx="5847049" cy="560880"/>
      </dsp:txXfrm>
    </dsp:sp>
    <dsp:sp modelId="{FBFEA3DE-501F-4C06-A69B-4D9F82648DE8}">
      <dsp:nvSpPr>
        <dsp:cNvPr id="0" name=""/>
        <dsp:cNvSpPr/>
      </dsp:nvSpPr>
      <dsp:spPr>
        <a:xfrm>
          <a:off x="0" y="3771048"/>
          <a:ext cx="835292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3096517"/>
              <a:satOff val="31044"/>
              <a:lumOff val="-21569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F7BC0-D81D-4A8C-9E67-68B159B7AC5E}">
      <dsp:nvSpPr>
        <dsp:cNvPr id="0" name=""/>
        <dsp:cNvSpPr/>
      </dsp:nvSpPr>
      <dsp:spPr>
        <a:xfrm>
          <a:off x="417646" y="3490608"/>
          <a:ext cx="5847049" cy="560880"/>
        </a:xfrm>
        <a:prstGeom prst="roundRect">
          <a:avLst/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физические и юридические лица</a:t>
          </a:r>
          <a:endParaRPr lang="ru-RU" sz="1900" kern="1200" dirty="0"/>
        </a:p>
      </dsp:txBody>
      <dsp:txXfrm>
        <a:off x="417646" y="3490608"/>
        <a:ext cx="5847049" cy="5608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0B0965-4DB5-42BC-B627-7B03074A50B9}">
      <dsp:nvSpPr>
        <dsp:cNvPr id="0" name=""/>
        <dsp:cNvSpPr/>
      </dsp:nvSpPr>
      <dsp:spPr>
        <a:xfrm rot="5400000">
          <a:off x="-344921" y="348238"/>
          <a:ext cx="2299474" cy="16096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 rot="5400000">
        <a:off x="-344921" y="348238"/>
        <a:ext cx="2299474" cy="1609631"/>
      </dsp:txXfrm>
    </dsp:sp>
    <dsp:sp modelId="{B2F1E723-5EAB-4FCF-B0F7-4CD5F708F83E}">
      <dsp:nvSpPr>
        <dsp:cNvPr id="0" name=""/>
        <dsp:cNvSpPr/>
      </dsp:nvSpPr>
      <dsp:spPr>
        <a:xfrm rot="5400000">
          <a:off x="4125938" y="-2512989"/>
          <a:ext cx="1494658" cy="65272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обеспечивает информирование избирателей о сроках и порядке осуществления избирательных действий, кандидатах, политических партиях, выдвинувших кандидатов, о ходе избирательной кампании</a:t>
          </a:r>
          <a:endParaRPr lang="ru-RU" sz="2000" kern="1200" dirty="0"/>
        </a:p>
      </dsp:txBody>
      <dsp:txXfrm rot="5400000">
        <a:off x="4125938" y="-2512989"/>
        <a:ext cx="1494658" cy="6527272"/>
      </dsp:txXfrm>
    </dsp:sp>
    <dsp:sp modelId="{6B0B44E4-46CB-4CE0-A199-61011B691CAA}">
      <dsp:nvSpPr>
        <dsp:cNvPr id="0" name=""/>
        <dsp:cNvSpPr/>
      </dsp:nvSpPr>
      <dsp:spPr>
        <a:xfrm rot="5400000">
          <a:off x="-344921" y="2362609"/>
          <a:ext cx="2299474" cy="16096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 rot="5400000">
        <a:off x="-344921" y="2362609"/>
        <a:ext cx="2299474" cy="1609631"/>
      </dsp:txXfrm>
    </dsp:sp>
    <dsp:sp modelId="{B9C11734-097B-4550-9E7A-100A99CF5E51}">
      <dsp:nvSpPr>
        <dsp:cNvPr id="0" name=""/>
        <dsp:cNvSpPr/>
      </dsp:nvSpPr>
      <dsp:spPr>
        <a:xfrm rot="5400000">
          <a:off x="4125938" y="-498618"/>
          <a:ext cx="1494658" cy="65272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осуществляет контроль за соблюдением порядка и правил проведения предвыборной агитации на территории субъекта Российской Федерации</a:t>
          </a:r>
          <a:endParaRPr lang="ru-RU" sz="2000" kern="1200" dirty="0"/>
        </a:p>
      </dsp:txBody>
      <dsp:txXfrm rot="5400000">
        <a:off x="4125938" y="-498618"/>
        <a:ext cx="1494658" cy="6527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garantF1://84566.200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s://travel.rambler.ru/media/original_images/55baa9ebab1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98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093296"/>
            <a:ext cx="9252520" cy="7647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ОТДЕЛ ОБЩЕСТВЕННЫХ СВЯЗЕЙ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25144"/>
            <a:ext cx="9252520" cy="1008112"/>
          </a:xfrm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Информационное обеспечение выборов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Президента Российской Федерации.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Полномочия избирательной комиссии Краснодарского края.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kkk.ru/wp-content/uploads/2017/09/DSC_0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91007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СРЕДСТВА МАССОВОЙ ИНФОРМАЦИИ: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301208"/>
            <a:ext cx="7920880" cy="1296144"/>
          </a:xfrm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общероссийские организации</a:t>
            </a:r>
          </a:p>
          <a:p>
            <a:r>
              <a:rPr lang="ru-RU" dirty="0" smtClean="0"/>
              <a:t>региональные организации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8367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Протокол жеребьевки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Сним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Места для ПУБЛИЧНЫХ МЕРОПРИЯТИЙ</a:t>
            </a:r>
            <a:endParaRPr lang="ru-RU" sz="3000" dirty="0"/>
          </a:p>
        </p:txBody>
      </p:sp>
      <p:pic>
        <p:nvPicPr>
          <p:cNvPr id="27650" name="Picture 2" descr="http://kuban24.tv/res/images/28052016/179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9023"/>
            <a:ext cx="9144000" cy="6098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Деятельность по информированию в период выборов: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511519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Экземпляры предвыборных печатных агитационных материалов или их копии, экземпляры аудиовизуальных агитационных материалов, фотографии или экземпляры иных агитационных материалов, а также электронные образы этих предвыборных агитационных материалов в машиночитаемом виде до начала их распространения должны быть представлены в комиссию;</a:t>
            </a:r>
          </a:p>
          <a:p>
            <a:r>
              <a:rPr lang="ru-RU" sz="1800" dirty="0" smtClean="0"/>
              <a:t>Органы местного самоуправления по предложению избирательной комиссии субъекта Российской Федерации или территориальной избирательной комиссии не позднее чем за 30 дней до дня голосования обязаны выделить и оборудовать на территории каждого избирательного участка специальные места для размещения предвыборных печатных агитационных материалов;</a:t>
            </a:r>
          </a:p>
          <a:p>
            <a:r>
              <a:rPr lang="ru-RU" sz="1800" dirty="0" smtClean="0"/>
              <a:t>Сбор данных учета от субъектов деятельности о фактах предоставления эфирное время, печатную площадь, оказавшие им услуги по размещению агитационных материалов в сетевых изданиях;</a:t>
            </a:r>
          </a:p>
          <a:p>
            <a:r>
              <a:rPr lang="ru-RU" sz="1800" dirty="0" smtClean="0"/>
              <a:t>Аккредитация представителей СМИ.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АККРЕДИТАЦИЯ СМИ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Desktop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219180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shinform.ru/upload/img_res1280/40482f3b65f43a8d/YROV2884_ejw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5156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9688"/>
            <a:ext cx="9286908" cy="2808312"/>
          </a:xfrm>
          <a:solidFill>
            <a:schemeClr val="bg2">
              <a:lumMod val="2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СПАСИБО ЗА ВНИМАНИЕ</a:t>
            </a:r>
            <a:r>
              <a:rPr lang="ru-RU" sz="7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!</a:t>
            </a:r>
            <a:endParaRPr lang="ru-RU" sz="7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4627240" cy="1459632"/>
          </a:xfrm>
        </p:spPr>
        <p:txBody>
          <a:bodyPr/>
          <a:lstStyle/>
          <a:p>
            <a:r>
              <a:rPr lang="ru-RU" dirty="0" smtClean="0"/>
              <a:t>Нормативно-правовая база: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110954"/>
            <a:ext cx="9144000" cy="374704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Конституция Российской Федерации;</a:t>
            </a:r>
          </a:p>
          <a:p>
            <a:pPr algn="just"/>
            <a:r>
              <a:rPr lang="ru-RU" dirty="0" smtClean="0"/>
              <a:t>Федеральный закон «О выборах Президента Российской Федерации»;</a:t>
            </a:r>
          </a:p>
          <a:p>
            <a:pPr algn="just"/>
            <a:r>
              <a:rPr lang="ru-RU" dirty="0" smtClean="0"/>
              <a:t>Федеральный закон «Об основных гарантиях избирательных прав и права на участие в референдуме граждан Российской Федерации»</a:t>
            </a:r>
          </a:p>
          <a:p>
            <a:pPr algn="just"/>
            <a:r>
              <a:rPr lang="ru-RU" dirty="0" smtClean="0"/>
              <a:t>Постановления ЦИК России.</a:t>
            </a:r>
          </a:p>
          <a:p>
            <a:endParaRPr lang="ru-RU" dirty="0"/>
          </a:p>
        </p:txBody>
      </p:sp>
      <p:pic>
        <p:nvPicPr>
          <p:cNvPr id="11266" name="Picture 2" descr="https://svopi.ru/uploads/posts/2016-12/1482913865_zak-rf1-10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3" y="1"/>
            <a:ext cx="3284984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axcdn.icons8.com/Share/icon/ultraviolet/City/elections16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7209" y="0"/>
            <a:ext cx="3766791" cy="37667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933056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Информационное обеспечение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364088" cy="414908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Информационное обеспечение выборов Президента Российской Федерации </a:t>
            </a:r>
            <a:r>
              <a:rPr lang="ru-RU" dirty="0" smtClean="0"/>
              <a:t>включает в себя информирование избирателей и предвыборную агитацию, способствует осознанному волеизъявлению избирателей, гласности выборов Президента Российской Федерации.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373216"/>
            <a:ext cx="5008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информирование избирателей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6021288"/>
            <a:ext cx="3934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предвыборная агитация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020272" y="4797152"/>
            <a:ext cx="792088" cy="1224136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995936" y="4797152"/>
            <a:ext cx="720080" cy="576064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03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Субъектами общественных отношений, связанных с информированием избирателей, являются: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2348880"/>
          <a:ext cx="8352928" cy="42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ОПРОСЫ – ФОРМА ИНФОРМИРОВАНИЯ</a:t>
            </a: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27584" y="1700808"/>
            <a:ext cx="75963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Опубликование (обнародование) результатов опросов общественного мнения, связанных с выборами Президента Российской Федерации, является разновидностью информирования избирателей.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95536" y="3068960"/>
          <a:ext cx="82809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atic.life.ru/posts/2016/09/904994/gr/north/fb7ea54e119a5f23b2f31d9c5e8c159c__144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1"/>
            <a:ext cx="1072919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06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Подготовку и проведение выборов Президента Российской Федерации осуществляют: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16832"/>
            <a:ext cx="8686800" cy="416329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Центральная избирательная комиссия Российской Федерации;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избирательные комиссии субъектов Российской Федерации;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территориальные избирательные комиссии;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/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участковые избирательные комиссии.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Полномочия избирательной комиссии субъекта Российской Федерации по информационному обеспечению выборов Президента России: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2348880"/>
          <a:ext cx="813690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ФОРМАТЫ ИНФОРМИРОВАНИЯ</a:t>
            </a:r>
            <a:endParaRPr lang="ru-RU" sz="2400" dirty="0"/>
          </a:p>
        </p:txBody>
      </p:sp>
      <p:pic>
        <p:nvPicPr>
          <p:cNvPr id="17417" name="Picture 9" descr="C:\Users\User\Desktop\DSC_0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2325"/>
            <a:ext cx="4644008" cy="303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 descr="C:\Users\User\Desktop\DSC_0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321" y="3789040"/>
            <a:ext cx="451368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9" name="Picture 11" descr="C:\Users\User\Desktop\Сним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96752"/>
            <a:ext cx="3567472" cy="2608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http://predgorie-online.ru/wp-content/uploads/2017/08/%D0%92%D1%8B%D0%B1%D0%BE%D1%80%D1%8B-%D0%B2-%D0%97%D0%A1%D0%9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196752"/>
            <a:ext cx="355162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Деятельность по информированию в период выборов: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511519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Сбор уведомлений - сведения о размере и других условиях оплаты эфирного времени, печатной площади, услуг по размещению агитационных материалов;</a:t>
            </a:r>
          </a:p>
          <a:p>
            <a:r>
              <a:rPr lang="ru-RU" sz="1800" dirty="0" smtClean="0"/>
              <a:t>Сбор уведомлений - сведения о размере и других условиях оплаты работ (услуг) указанных организаций, индивидуальных предпринимателей по изготовлению предвыборных печатных агитационных материалов;</a:t>
            </a:r>
          </a:p>
          <a:p>
            <a:r>
              <a:rPr lang="ru-RU" sz="1800" dirty="0" smtClean="0"/>
              <a:t>Жеребьевка, в результате которой определяются даты и время выхода в эфир на безвозмездной основе, а также на платной основе…;</a:t>
            </a:r>
          </a:p>
          <a:p>
            <a:r>
              <a:rPr lang="ru-RU" sz="1800" dirty="0" smtClean="0"/>
              <a:t>По заявке помещение, пригодное для проведения агитационных публичных мероприятий в форме собраний и находящееся в государственной или муниципальной собственности, безвозмездно предоставляется собственником, владельцем помещения на время, установленное избирательной комиссией субъекта Российской Федерации или по ее поручению территориальной избирательной комиссией, для встреч с избирателями.;</a:t>
            </a:r>
          </a:p>
          <a:p>
            <a:r>
              <a:rPr lang="ru-RU" sz="1800" dirty="0" smtClean="0"/>
              <a:t>Сбор уведомлений и размещение перечня - о случаях предоставления помещений;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230</TotalTime>
  <Words>504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ОТДЕЛ ОБЩЕСТВЕННЫХ СВЯЗЕЙ</vt:lpstr>
      <vt:lpstr>Нормативно-правовая база: </vt:lpstr>
      <vt:lpstr>Информационное обеспечение</vt:lpstr>
      <vt:lpstr>Субъектами общественных отношений, связанных с информированием избирателей, являются:</vt:lpstr>
      <vt:lpstr>ОПРОСЫ – ФОРМА ИНФОРМИРОВАНИЯ</vt:lpstr>
      <vt:lpstr>Подготовку и проведение выборов Президента Российской Федерации осуществляют:</vt:lpstr>
      <vt:lpstr>Полномочия избирательной комиссии субъекта Российской Федерации по информационному обеспечению выборов Президента России:</vt:lpstr>
      <vt:lpstr>ФОРМАТЫ ИНФОРМИРОВАНИЯ</vt:lpstr>
      <vt:lpstr>Деятельность по информированию в период выборов:</vt:lpstr>
      <vt:lpstr>СРЕДСТВА МАССОВОЙ ИНФОРМАЦИИ:</vt:lpstr>
      <vt:lpstr>Протокол жеребьевки</vt:lpstr>
      <vt:lpstr>Места для ПУБЛИЧНЫХ МЕРОПРИЯТИЙ</vt:lpstr>
      <vt:lpstr>Деятельность по информированию в период выборов:</vt:lpstr>
      <vt:lpstr>АККРЕДИТАЦИЯ СМИ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ОБЩЕСТВЕННЫХ СВЯЗЕЙ</dc:title>
  <dc:creator>User</dc:creator>
  <cp:lastModifiedBy>User</cp:lastModifiedBy>
  <cp:revision>24</cp:revision>
  <dcterms:created xsi:type="dcterms:W3CDTF">2017-11-14T13:30:08Z</dcterms:created>
  <dcterms:modified xsi:type="dcterms:W3CDTF">2017-11-16T11:59:34Z</dcterms:modified>
</cp:coreProperties>
</file>