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colors6.xml" ContentType="application/vnd.openxmlformats-officedocument.drawingml.diagramColors+xml"/>
  <Override PartName="/ppt/notesSlides/notesSlide7.xml" ContentType="application/vnd.openxmlformats-officedocument.presentationml.notesSlide+xml"/>
  <Override PartName="/ppt/diagrams/quickStyle8.xml" ContentType="application/vnd.openxmlformats-officedocument.drawingml.diagramStyle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colors4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diagrams/drawing5.xml" ContentType="application/vnd.ms-office.drawingml.diagramDrawing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8.xml" ContentType="application/vnd.openxmlformats-officedocument.presentationml.notesSlide+xml"/>
  <Override PartName="/ppt/diagrams/drawing8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11" r:id="rId2"/>
    <p:sldId id="449" r:id="rId3"/>
    <p:sldId id="461" r:id="rId4"/>
    <p:sldId id="462" r:id="rId5"/>
    <p:sldId id="463" r:id="rId6"/>
    <p:sldId id="464" r:id="rId7"/>
    <p:sldId id="465" r:id="rId8"/>
    <p:sldId id="459" r:id="rId9"/>
  </p:sldIdLst>
  <p:sldSz cx="9144000" cy="5143500" type="screen16x9"/>
  <p:notesSz cx="6807200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121" autoAdjust="0"/>
    <p:restoredTop sz="94643" autoAdjust="0"/>
  </p:normalViewPr>
  <p:slideViewPr>
    <p:cSldViewPr>
      <p:cViewPr>
        <p:scale>
          <a:sx n="80" d="100"/>
          <a:sy n="80" d="100"/>
        </p:scale>
        <p:origin x="-2688" y="-117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9E5FDE-50B8-431A-830F-0AD1963D0A23}" type="doc">
      <dgm:prSet loTypeId="urn:microsoft.com/office/officeart/2005/8/layout/venn1" loCatId="relationship" qsTypeId="urn:microsoft.com/office/officeart/2005/8/quickstyle/3d5" qsCatId="3D" csTypeId="urn:microsoft.com/office/officeart/2005/8/colors/accent1_2" csCatId="accent1" phldr="1"/>
      <dgm:spPr/>
    </dgm:pt>
    <dgm:pt modelId="{971CBC71-BD63-4310-A999-4CF6CDEE6DD5}">
      <dgm:prSet phldrT="[Текст]" custT="1"/>
      <dgm:spPr/>
      <dgm:t>
        <a:bodyPr/>
        <a:lstStyle/>
        <a:p>
          <a:r>
            <a:rPr lang="ru-RU" sz="2000" dirty="0" smtClean="0"/>
            <a:t>Выводы и рекомендации</a:t>
          </a:r>
          <a:endParaRPr lang="ru-RU" sz="2000" dirty="0"/>
        </a:p>
      </dgm:t>
    </dgm:pt>
    <dgm:pt modelId="{18D5A69E-2D6B-47AB-BF1F-10297CABECC1}" type="parTrans" cxnId="{C3BBFEFB-0AF5-4A75-A4FD-8E0E28DF8DE3}">
      <dgm:prSet/>
      <dgm:spPr/>
      <dgm:t>
        <a:bodyPr/>
        <a:lstStyle/>
        <a:p>
          <a:endParaRPr lang="ru-RU"/>
        </a:p>
      </dgm:t>
    </dgm:pt>
    <dgm:pt modelId="{B3C62937-3D2D-42BD-87E5-EE42C0A8D0E3}" type="sibTrans" cxnId="{C3BBFEFB-0AF5-4A75-A4FD-8E0E28DF8DE3}">
      <dgm:prSet/>
      <dgm:spPr/>
      <dgm:t>
        <a:bodyPr/>
        <a:lstStyle/>
        <a:p>
          <a:endParaRPr lang="ru-RU"/>
        </a:p>
      </dgm:t>
    </dgm:pt>
    <dgm:pt modelId="{F5AF4C09-0D70-49C9-9253-FFA647D102AE}">
      <dgm:prSet phldrT="[Текст]" custT="1"/>
      <dgm:spPr/>
      <dgm:t>
        <a:bodyPr/>
        <a:lstStyle/>
        <a:p>
          <a:r>
            <a:rPr lang="ru-RU" sz="2000" dirty="0" err="1" smtClean="0"/>
            <a:t>Практи-ческая</a:t>
          </a:r>
          <a:r>
            <a:rPr lang="ru-RU" sz="2000" dirty="0" smtClean="0"/>
            <a:t> часть</a:t>
          </a:r>
          <a:endParaRPr lang="ru-RU" sz="2000" dirty="0"/>
        </a:p>
      </dgm:t>
    </dgm:pt>
    <dgm:pt modelId="{10EA7B70-D429-4995-84D4-197C8DAA5A21}" type="parTrans" cxnId="{6B9FF705-8B86-49EB-BBFE-FCCBE5E6C767}">
      <dgm:prSet/>
      <dgm:spPr/>
      <dgm:t>
        <a:bodyPr/>
        <a:lstStyle/>
        <a:p>
          <a:endParaRPr lang="ru-RU"/>
        </a:p>
      </dgm:t>
    </dgm:pt>
    <dgm:pt modelId="{D2286D40-BB12-495E-B275-BE2136BCEC98}" type="sibTrans" cxnId="{6B9FF705-8B86-49EB-BBFE-FCCBE5E6C767}">
      <dgm:prSet/>
      <dgm:spPr/>
      <dgm:t>
        <a:bodyPr/>
        <a:lstStyle/>
        <a:p>
          <a:endParaRPr lang="ru-RU"/>
        </a:p>
      </dgm:t>
    </dgm:pt>
    <dgm:pt modelId="{F09D6C15-8E62-4551-A499-84E59E6C3298}">
      <dgm:prSet phldrT="[Текст]" custT="1"/>
      <dgm:spPr/>
      <dgm:t>
        <a:bodyPr/>
        <a:lstStyle/>
        <a:p>
          <a:r>
            <a:rPr lang="ru-RU" sz="2000" dirty="0" err="1" smtClean="0"/>
            <a:t>Аналити-ческая</a:t>
          </a:r>
          <a:r>
            <a:rPr lang="ru-RU" sz="2000" dirty="0" smtClean="0"/>
            <a:t> часть</a:t>
          </a:r>
          <a:endParaRPr lang="ru-RU" sz="2000" dirty="0"/>
        </a:p>
      </dgm:t>
    </dgm:pt>
    <dgm:pt modelId="{86656828-F568-43F9-9912-FEFED7667AA6}" type="parTrans" cxnId="{E703A082-61D3-45FE-919A-6E4714EAC635}">
      <dgm:prSet/>
      <dgm:spPr/>
      <dgm:t>
        <a:bodyPr/>
        <a:lstStyle/>
        <a:p>
          <a:endParaRPr lang="ru-RU"/>
        </a:p>
      </dgm:t>
    </dgm:pt>
    <dgm:pt modelId="{248F9FE7-31D7-4CF6-AAF3-4EB7E6FC657E}" type="sibTrans" cxnId="{E703A082-61D3-45FE-919A-6E4714EAC635}">
      <dgm:prSet/>
      <dgm:spPr/>
      <dgm:t>
        <a:bodyPr/>
        <a:lstStyle/>
        <a:p>
          <a:endParaRPr lang="ru-RU"/>
        </a:p>
      </dgm:t>
    </dgm:pt>
    <dgm:pt modelId="{EBABFD0F-F50B-400E-8253-D5E558530BDB}" type="pres">
      <dgm:prSet presAssocID="{549E5FDE-50B8-431A-830F-0AD1963D0A23}" presName="compositeShape" presStyleCnt="0">
        <dgm:presLayoutVars>
          <dgm:chMax val="7"/>
          <dgm:dir/>
          <dgm:resizeHandles val="exact"/>
        </dgm:presLayoutVars>
      </dgm:prSet>
      <dgm:spPr/>
    </dgm:pt>
    <dgm:pt modelId="{CBD29D02-A8E9-4541-9A99-4F4680FAC1ED}" type="pres">
      <dgm:prSet presAssocID="{971CBC71-BD63-4310-A999-4CF6CDEE6DD5}" presName="circ1" presStyleLbl="vennNode1" presStyleIdx="0" presStyleCnt="3" custScaleX="112854"/>
      <dgm:spPr/>
      <dgm:t>
        <a:bodyPr/>
        <a:lstStyle/>
        <a:p>
          <a:endParaRPr lang="ru-RU"/>
        </a:p>
      </dgm:t>
    </dgm:pt>
    <dgm:pt modelId="{3AC1B44A-D6AA-465D-9B27-C96E79266B9D}" type="pres">
      <dgm:prSet presAssocID="{971CBC71-BD63-4310-A999-4CF6CDEE6DD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43D293-2E0C-4873-9EAC-71AD17EA229E}" type="pres">
      <dgm:prSet presAssocID="{F5AF4C09-0D70-49C9-9253-FFA647D102AE}" presName="circ2" presStyleLbl="vennNode1" presStyleIdx="1" presStyleCnt="3"/>
      <dgm:spPr/>
      <dgm:t>
        <a:bodyPr/>
        <a:lstStyle/>
        <a:p>
          <a:endParaRPr lang="ru-RU"/>
        </a:p>
      </dgm:t>
    </dgm:pt>
    <dgm:pt modelId="{A293DF16-3959-4DE2-8C5C-3F0AC7BE97C0}" type="pres">
      <dgm:prSet presAssocID="{F5AF4C09-0D70-49C9-9253-FFA647D102A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9CD468-6604-4CAB-A784-9687C0B85CC7}" type="pres">
      <dgm:prSet presAssocID="{F09D6C15-8E62-4551-A499-84E59E6C3298}" presName="circ3" presStyleLbl="vennNode1" presStyleIdx="2" presStyleCnt="3"/>
      <dgm:spPr/>
      <dgm:t>
        <a:bodyPr/>
        <a:lstStyle/>
        <a:p>
          <a:endParaRPr lang="ru-RU"/>
        </a:p>
      </dgm:t>
    </dgm:pt>
    <dgm:pt modelId="{00B360D6-B5B7-4994-BB34-7FEFEE68C40D}" type="pres">
      <dgm:prSet presAssocID="{F09D6C15-8E62-4551-A499-84E59E6C329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BBFEFB-0AF5-4A75-A4FD-8E0E28DF8DE3}" srcId="{549E5FDE-50B8-431A-830F-0AD1963D0A23}" destId="{971CBC71-BD63-4310-A999-4CF6CDEE6DD5}" srcOrd="0" destOrd="0" parTransId="{18D5A69E-2D6B-47AB-BF1F-10297CABECC1}" sibTransId="{B3C62937-3D2D-42BD-87E5-EE42C0A8D0E3}"/>
    <dgm:cxn modelId="{07E69079-83EA-4B5A-BD07-284E3EC92BE9}" type="presOf" srcId="{971CBC71-BD63-4310-A999-4CF6CDEE6DD5}" destId="{CBD29D02-A8E9-4541-9A99-4F4680FAC1ED}" srcOrd="0" destOrd="0" presId="urn:microsoft.com/office/officeart/2005/8/layout/venn1"/>
    <dgm:cxn modelId="{6B9FF705-8B86-49EB-BBFE-FCCBE5E6C767}" srcId="{549E5FDE-50B8-431A-830F-0AD1963D0A23}" destId="{F5AF4C09-0D70-49C9-9253-FFA647D102AE}" srcOrd="1" destOrd="0" parTransId="{10EA7B70-D429-4995-84D4-197C8DAA5A21}" sibTransId="{D2286D40-BB12-495E-B275-BE2136BCEC98}"/>
    <dgm:cxn modelId="{FEF078AF-763F-4061-926A-188312DE1D01}" type="presOf" srcId="{549E5FDE-50B8-431A-830F-0AD1963D0A23}" destId="{EBABFD0F-F50B-400E-8253-D5E558530BDB}" srcOrd="0" destOrd="0" presId="urn:microsoft.com/office/officeart/2005/8/layout/venn1"/>
    <dgm:cxn modelId="{5289D60F-3646-423D-A70D-7D33EBF5824A}" type="presOf" srcId="{F5AF4C09-0D70-49C9-9253-FFA647D102AE}" destId="{A293DF16-3959-4DE2-8C5C-3F0AC7BE97C0}" srcOrd="1" destOrd="0" presId="urn:microsoft.com/office/officeart/2005/8/layout/venn1"/>
    <dgm:cxn modelId="{6AB33502-CF95-412F-84C0-9BBD44C887F2}" type="presOf" srcId="{F09D6C15-8E62-4551-A499-84E59E6C3298}" destId="{00B360D6-B5B7-4994-BB34-7FEFEE68C40D}" srcOrd="1" destOrd="0" presId="urn:microsoft.com/office/officeart/2005/8/layout/venn1"/>
    <dgm:cxn modelId="{FB32B9A8-7CDE-4456-A467-DF9467B95F9F}" type="presOf" srcId="{F5AF4C09-0D70-49C9-9253-FFA647D102AE}" destId="{F043D293-2E0C-4873-9EAC-71AD17EA229E}" srcOrd="0" destOrd="0" presId="urn:microsoft.com/office/officeart/2005/8/layout/venn1"/>
    <dgm:cxn modelId="{B368F783-8279-4E48-BB68-979059E9B98F}" type="presOf" srcId="{971CBC71-BD63-4310-A999-4CF6CDEE6DD5}" destId="{3AC1B44A-D6AA-465D-9B27-C96E79266B9D}" srcOrd="1" destOrd="0" presId="urn:microsoft.com/office/officeart/2005/8/layout/venn1"/>
    <dgm:cxn modelId="{702E8A1F-4C01-41ED-A026-ADF2C47BEA4D}" type="presOf" srcId="{F09D6C15-8E62-4551-A499-84E59E6C3298}" destId="{059CD468-6604-4CAB-A784-9687C0B85CC7}" srcOrd="0" destOrd="0" presId="urn:microsoft.com/office/officeart/2005/8/layout/venn1"/>
    <dgm:cxn modelId="{E703A082-61D3-45FE-919A-6E4714EAC635}" srcId="{549E5FDE-50B8-431A-830F-0AD1963D0A23}" destId="{F09D6C15-8E62-4551-A499-84E59E6C3298}" srcOrd="2" destOrd="0" parTransId="{86656828-F568-43F9-9912-FEFED7667AA6}" sibTransId="{248F9FE7-31D7-4CF6-AAF3-4EB7E6FC657E}"/>
    <dgm:cxn modelId="{C7CF740A-6560-4B3B-ABB9-8CEE6BF2F17E}" type="presParOf" srcId="{EBABFD0F-F50B-400E-8253-D5E558530BDB}" destId="{CBD29D02-A8E9-4541-9A99-4F4680FAC1ED}" srcOrd="0" destOrd="0" presId="urn:microsoft.com/office/officeart/2005/8/layout/venn1"/>
    <dgm:cxn modelId="{1D1F0C14-6A2A-43A0-B743-B4F016C331BC}" type="presParOf" srcId="{EBABFD0F-F50B-400E-8253-D5E558530BDB}" destId="{3AC1B44A-D6AA-465D-9B27-C96E79266B9D}" srcOrd="1" destOrd="0" presId="urn:microsoft.com/office/officeart/2005/8/layout/venn1"/>
    <dgm:cxn modelId="{B7F58CA9-5934-4B12-A1DD-7DE2FC1985A1}" type="presParOf" srcId="{EBABFD0F-F50B-400E-8253-D5E558530BDB}" destId="{F043D293-2E0C-4873-9EAC-71AD17EA229E}" srcOrd="2" destOrd="0" presId="urn:microsoft.com/office/officeart/2005/8/layout/venn1"/>
    <dgm:cxn modelId="{7882F924-AC1C-47BE-90DE-6DAAACDF937C}" type="presParOf" srcId="{EBABFD0F-F50B-400E-8253-D5E558530BDB}" destId="{A293DF16-3959-4DE2-8C5C-3F0AC7BE97C0}" srcOrd="3" destOrd="0" presId="urn:microsoft.com/office/officeart/2005/8/layout/venn1"/>
    <dgm:cxn modelId="{F2FB2253-4DFA-406F-81A4-E02DE382FD7B}" type="presParOf" srcId="{EBABFD0F-F50B-400E-8253-D5E558530BDB}" destId="{059CD468-6604-4CAB-A784-9687C0B85CC7}" srcOrd="4" destOrd="0" presId="urn:microsoft.com/office/officeart/2005/8/layout/venn1"/>
    <dgm:cxn modelId="{425927E5-E939-4AEC-8237-DB5048C0E034}" type="presParOf" srcId="{EBABFD0F-F50B-400E-8253-D5E558530BDB}" destId="{00B360D6-B5B7-4994-BB34-7FEFEE68C40D}" srcOrd="5" destOrd="0" presId="urn:microsoft.com/office/officeart/2005/8/layout/venn1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72FB33-B3FB-4996-AEF5-73673F0E8249}" type="doc">
      <dgm:prSet loTypeId="urn:microsoft.com/office/officeart/2005/8/layout/vProcess5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7EF512-1430-4868-9280-2EF184A89D3F}">
      <dgm:prSet phldrT="[Текст]"/>
      <dgm:spPr/>
      <dgm:t>
        <a:bodyPr/>
        <a:lstStyle/>
        <a:p>
          <a:r>
            <a:rPr lang="ru-RU" dirty="0" smtClean="0"/>
            <a:t>Нормативные акты </a:t>
          </a:r>
          <a:br>
            <a:rPr lang="ru-RU" dirty="0" smtClean="0"/>
          </a:br>
          <a:r>
            <a:rPr lang="ru-RU" dirty="0" smtClean="0"/>
            <a:t>ИК и МСУ</a:t>
          </a:r>
          <a:endParaRPr lang="ru-RU" dirty="0"/>
        </a:p>
      </dgm:t>
    </dgm:pt>
    <dgm:pt modelId="{26261980-9EE2-4CE1-A670-AD4EB5551D3D}" type="parTrans" cxnId="{1ABAC6CB-4ECA-4A14-8A85-4C6C5E86CA93}">
      <dgm:prSet/>
      <dgm:spPr/>
      <dgm:t>
        <a:bodyPr/>
        <a:lstStyle/>
        <a:p>
          <a:endParaRPr lang="ru-RU"/>
        </a:p>
      </dgm:t>
    </dgm:pt>
    <dgm:pt modelId="{8C42D3D6-D32E-4391-96D4-0347B21BDA08}" type="sibTrans" cxnId="{1ABAC6CB-4ECA-4A14-8A85-4C6C5E86CA93}">
      <dgm:prSet/>
      <dgm:spPr/>
      <dgm:t>
        <a:bodyPr/>
        <a:lstStyle/>
        <a:p>
          <a:endParaRPr lang="ru-RU"/>
        </a:p>
      </dgm:t>
    </dgm:pt>
    <dgm:pt modelId="{766D6424-80BD-48AF-BF51-8C057B5F71DB}">
      <dgm:prSet phldrT="[Текст]"/>
      <dgm:spPr/>
      <dgm:t>
        <a:bodyPr/>
        <a:lstStyle/>
        <a:p>
          <a:r>
            <a:rPr lang="ru-RU" dirty="0" smtClean="0"/>
            <a:t>Результаты  социологических исследований</a:t>
          </a:r>
          <a:endParaRPr lang="ru-RU" dirty="0"/>
        </a:p>
      </dgm:t>
    </dgm:pt>
    <dgm:pt modelId="{A743FBBA-74F9-4BA3-BA78-D222704A4D0A}" type="parTrans" cxnId="{A98DF399-1F38-445C-8DD6-8E5786F95263}">
      <dgm:prSet/>
      <dgm:spPr/>
      <dgm:t>
        <a:bodyPr/>
        <a:lstStyle/>
        <a:p>
          <a:endParaRPr lang="ru-RU"/>
        </a:p>
      </dgm:t>
    </dgm:pt>
    <dgm:pt modelId="{2E455E12-4BE9-4B67-BF20-FE7DC77A144A}" type="sibTrans" cxnId="{A98DF399-1F38-445C-8DD6-8E5786F95263}">
      <dgm:prSet/>
      <dgm:spPr/>
      <dgm:t>
        <a:bodyPr/>
        <a:lstStyle/>
        <a:p>
          <a:endParaRPr lang="ru-RU"/>
        </a:p>
      </dgm:t>
    </dgm:pt>
    <dgm:pt modelId="{26090BB8-6F05-4789-BC19-B9E43AD7DF5C}">
      <dgm:prSet phldrT="[Текст]"/>
      <dgm:spPr/>
      <dgm:t>
        <a:bodyPr/>
        <a:lstStyle/>
        <a:p>
          <a:r>
            <a:rPr lang="ru-RU" dirty="0" smtClean="0"/>
            <a:t>Иные параметры, обосновывающие план ИРД</a:t>
          </a:r>
          <a:endParaRPr lang="ru-RU" dirty="0"/>
        </a:p>
      </dgm:t>
    </dgm:pt>
    <dgm:pt modelId="{48993818-764D-4981-A3F7-BFA3410455EE}" type="parTrans" cxnId="{DA93B365-CBAB-4140-8C48-14ABF83F6932}">
      <dgm:prSet/>
      <dgm:spPr/>
      <dgm:t>
        <a:bodyPr/>
        <a:lstStyle/>
        <a:p>
          <a:endParaRPr lang="ru-RU"/>
        </a:p>
      </dgm:t>
    </dgm:pt>
    <dgm:pt modelId="{BAB65F17-24D2-40E4-9339-8037CB92980B}" type="sibTrans" cxnId="{DA93B365-CBAB-4140-8C48-14ABF83F6932}">
      <dgm:prSet/>
      <dgm:spPr/>
      <dgm:t>
        <a:bodyPr/>
        <a:lstStyle/>
        <a:p>
          <a:endParaRPr lang="ru-RU"/>
        </a:p>
      </dgm:t>
    </dgm:pt>
    <dgm:pt modelId="{35C4ADDF-93C0-47D0-8328-6B39FCBFBEEE}" type="pres">
      <dgm:prSet presAssocID="{B572FB33-B3FB-4996-AEF5-73673F0E824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F5B134-3C0D-4BF9-AE8B-2534C9713E0C}" type="pres">
      <dgm:prSet presAssocID="{B572FB33-B3FB-4996-AEF5-73673F0E8249}" presName="dummyMaxCanvas" presStyleCnt="0">
        <dgm:presLayoutVars/>
      </dgm:prSet>
      <dgm:spPr/>
    </dgm:pt>
    <dgm:pt modelId="{52F33F28-95FC-4B25-BC50-3DB74FD2306A}" type="pres">
      <dgm:prSet presAssocID="{B572FB33-B3FB-4996-AEF5-73673F0E8249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860B75-BC21-46E1-B0D3-09BC175314C7}" type="pres">
      <dgm:prSet presAssocID="{B572FB33-B3FB-4996-AEF5-73673F0E8249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282708-7A66-494F-A118-B027E9622FF5}" type="pres">
      <dgm:prSet presAssocID="{B572FB33-B3FB-4996-AEF5-73673F0E8249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084A8E-2B41-416F-B73C-03C962A208E1}" type="pres">
      <dgm:prSet presAssocID="{B572FB33-B3FB-4996-AEF5-73673F0E8249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D17D10-EC33-401B-B657-EC7F3AC14CB5}" type="pres">
      <dgm:prSet presAssocID="{B572FB33-B3FB-4996-AEF5-73673F0E8249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5EA935-F8B8-4831-A496-DB55C74FC542}" type="pres">
      <dgm:prSet presAssocID="{B572FB33-B3FB-4996-AEF5-73673F0E8249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DF515F-0C54-4237-A191-ADF82EA3C4FE}" type="pres">
      <dgm:prSet presAssocID="{B572FB33-B3FB-4996-AEF5-73673F0E8249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0EC5F3-1E06-42A2-ADA2-65BEFB3DCD23}" type="pres">
      <dgm:prSet presAssocID="{B572FB33-B3FB-4996-AEF5-73673F0E8249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93B365-CBAB-4140-8C48-14ABF83F6932}" srcId="{B572FB33-B3FB-4996-AEF5-73673F0E8249}" destId="{26090BB8-6F05-4789-BC19-B9E43AD7DF5C}" srcOrd="2" destOrd="0" parTransId="{48993818-764D-4981-A3F7-BFA3410455EE}" sibTransId="{BAB65F17-24D2-40E4-9339-8037CB92980B}"/>
    <dgm:cxn modelId="{42F71DEE-8576-4D35-8087-5E2B8CD27F9F}" type="presOf" srcId="{766D6424-80BD-48AF-BF51-8C057B5F71DB}" destId="{49860B75-BC21-46E1-B0D3-09BC175314C7}" srcOrd="0" destOrd="0" presId="urn:microsoft.com/office/officeart/2005/8/layout/vProcess5"/>
    <dgm:cxn modelId="{26B01643-E316-4F23-A2B3-CA47B2B481E5}" type="presOf" srcId="{26090BB8-6F05-4789-BC19-B9E43AD7DF5C}" destId="{D2282708-7A66-494F-A118-B027E9622FF5}" srcOrd="0" destOrd="0" presId="urn:microsoft.com/office/officeart/2005/8/layout/vProcess5"/>
    <dgm:cxn modelId="{3A13767E-F0AA-4F20-844C-71C852EB5343}" type="presOf" srcId="{8C42D3D6-D32E-4391-96D4-0347B21BDA08}" destId="{53084A8E-2B41-416F-B73C-03C962A208E1}" srcOrd="0" destOrd="0" presId="urn:microsoft.com/office/officeart/2005/8/layout/vProcess5"/>
    <dgm:cxn modelId="{DAD2B56D-FF2C-4046-BB46-85687A139E2C}" type="presOf" srcId="{766D6424-80BD-48AF-BF51-8C057B5F71DB}" destId="{D3DF515F-0C54-4237-A191-ADF82EA3C4FE}" srcOrd="1" destOrd="0" presId="urn:microsoft.com/office/officeart/2005/8/layout/vProcess5"/>
    <dgm:cxn modelId="{85418C53-947B-47DA-91CF-9222BFE242DA}" type="presOf" srcId="{2E455E12-4BE9-4B67-BF20-FE7DC77A144A}" destId="{C8D17D10-EC33-401B-B657-EC7F3AC14CB5}" srcOrd="0" destOrd="0" presId="urn:microsoft.com/office/officeart/2005/8/layout/vProcess5"/>
    <dgm:cxn modelId="{AA996166-BE45-4B3B-9E76-DB03FFFC4858}" type="presOf" srcId="{26090BB8-6F05-4789-BC19-B9E43AD7DF5C}" destId="{7C0EC5F3-1E06-42A2-ADA2-65BEFB3DCD23}" srcOrd="1" destOrd="0" presId="urn:microsoft.com/office/officeart/2005/8/layout/vProcess5"/>
    <dgm:cxn modelId="{9FDD328B-E04F-4F3E-A3D9-7E413E394E72}" type="presOf" srcId="{B572FB33-B3FB-4996-AEF5-73673F0E8249}" destId="{35C4ADDF-93C0-47D0-8328-6B39FCBFBEEE}" srcOrd="0" destOrd="0" presId="urn:microsoft.com/office/officeart/2005/8/layout/vProcess5"/>
    <dgm:cxn modelId="{61DDC77D-B4AB-4F13-AA8C-4B72B811033F}" type="presOf" srcId="{3C7EF512-1430-4868-9280-2EF184A89D3F}" destId="{3C5EA935-F8B8-4831-A496-DB55C74FC542}" srcOrd="1" destOrd="0" presId="urn:microsoft.com/office/officeart/2005/8/layout/vProcess5"/>
    <dgm:cxn modelId="{4EAF0997-6E2A-4A80-A386-C30754B0A0CF}" type="presOf" srcId="{3C7EF512-1430-4868-9280-2EF184A89D3F}" destId="{52F33F28-95FC-4B25-BC50-3DB74FD2306A}" srcOrd="0" destOrd="0" presId="urn:microsoft.com/office/officeart/2005/8/layout/vProcess5"/>
    <dgm:cxn modelId="{A98DF399-1F38-445C-8DD6-8E5786F95263}" srcId="{B572FB33-B3FB-4996-AEF5-73673F0E8249}" destId="{766D6424-80BD-48AF-BF51-8C057B5F71DB}" srcOrd="1" destOrd="0" parTransId="{A743FBBA-74F9-4BA3-BA78-D222704A4D0A}" sibTransId="{2E455E12-4BE9-4B67-BF20-FE7DC77A144A}"/>
    <dgm:cxn modelId="{1ABAC6CB-4ECA-4A14-8A85-4C6C5E86CA93}" srcId="{B572FB33-B3FB-4996-AEF5-73673F0E8249}" destId="{3C7EF512-1430-4868-9280-2EF184A89D3F}" srcOrd="0" destOrd="0" parTransId="{26261980-9EE2-4CE1-A670-AD4EB5551D3D}" sibTransId="{8C42D3D6-D32E-4391-96D4-0347B21BDA08}"/>
    <dgm:cxn modelId="{0D9307B2-3CE1-49D2-A843-603268DF5A77}" type="presParOf" srcId="{35C4ADDF-93C0-47D0-8328-6B39FCBFBEEE}" destId="{77F5B134-3C0D-4BF9-AE8B-2534C9713E0C}" srcOrd="0" destOrd="0" presId="urn:microsoft.com/office/officeart/2005/8/layout/vProcess5"/>
    <dgm:cxn modelId="{4BC631FD-0DF2-4327-ACB1-C057E14C6FDA}" type="presParOf" srcId="{35C4ADDF-93C0-47D0-8328-6B39FCBFBEEE}" destId="{52F33F28-95FC-4B25-BC50-3DB74FD2306A}" srcOrd="1" destOrd="0" presId="urn:microsoft.com/office/officeart/2005/8/layout/vProcess5"/>
    <dgm:cxn modelId="{98A0419E-76A8-4EFD-9522-3501828A8DB7}" type="presParOf" srcId="{35C4ADDF-93C0-47D0-8328-6B39FCBFBEEE}" destId="{49860B75-BC21-46E1-B0D3-09BC175314C7}" srcOrd="2" destOrd="0" presId="urn:microsoft.com/office/officeart/2005/8/layout/vProcess5"/>
    <dgm:cxn modelId="{2DF186B7-62A6-4E97-97D6-5D96DE509D69}" type="presParOf" srcId="{35C4ADDF-93C0-47D0-8328-6B39FCBFBEEE}" destId="{D2282708-7A66-494F-A118-B027E9622FF5}" srcOrd="3" destOrd="0" presId="urn:microsoft.com/office/officeart/2005/8/layout/vProcess5"/>
    <dgm:cxn modelId="{4BFB7A64-923D-4336-A83B-5111DD104E51}" type="presParOf" srcId="{35C4ADDF-93C0-47D0-8328-6B39FCBFBEEE}" destId="{53084A8E-2B41-416F-B73C-03C962A208E1}" srcOrd="4" destOrd="0" presId="urn:microsoft.com/office/officeart/2005/8/layout/vProcess5"/>
    <dgm:cxn modelId="{BEE0B958-BD56-4237-8109-AC939E240B7E}" type="presParOf" srcId="{35C4ADDF-93C0-47D0-8328-6B39FCBFBEEE}" destId="{C8D17D10-EC33-401B-B657-EC7F3AC14CB5}" srcOrd="5" destOrd="0" presId="urn:microsoft.com/office/officeart/2005/8/layout/vProcess5"/>
    <dgm:cxn modelId="{7F27B338-A5A4-4780-BC80-D5233DEC2DC5}" type="presParOf" srcId="{35C4ADDF-93C0-47D0-8328-6B39FCBFBEEE}" destId="{3C5EA935-F8B8-4831-A496-DB55C74FC542}" srcOrd="6" destOrd="0" presId="urn:microsoft.com/office/officeart/2005/8/layout/vProcess5"/>
    <dgm:cxn modelId="{F3B9A5ED-9646-4B34-ACFE-51F66BA66EE7}" type="presParOf" srcId="{35C4ADDF-93C0-47D0-8328-6B39FCBFBEEE}" destId="{D3DF515F-0C54-4237-A191-ADF82EA3C4FE}" srcOrd="7" destOrd="0" presId="urn:microsoft.com/office/officeart/2005/8/layout/vProcess5"/>
    <dgm:cxn modelId="{483FBF76-A64B-4CF0-855A-B2F3ABE6AC53}" type="presParOf" srcId="{35C4ADDF-93C0-47D0-8328-6B39FCBFBEEE}" destId="{7C0EC5F3-1E06-42A2-ADA2-65BEFB3DCD23}" srcOrd="8" destOrd="0" presId="urn:microsoft.com/office/officeart/2005/8/layout/vProcess5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72FB33-B3FB-4996-AEF5-73673F0E8249}" type="doc">
      <dgm:prSet loTypeId="urn:microsoft.com/office/officeart/2005/8/layout/vProcess5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7EF512-1430-4868-9280-2EF184A89D3F}">
      <dgm:prSet phldrT="[Текст]" custT="1"/>
      <dgm:spPr/>
      <dgm:t>
        <a:bodyPr/>
        <a:lstStyle/>
        <a:p>
          <a:r>
            <a:rPr lang="ru-RU" sz="1800" dirty="0" smtClean="0"/>
            <a:t>Описание основных  мероприятий </a:t>
          </a:r>
          <a:endParaRPr lang="ru-RU" sz="1800" dirty="0"/>
        </a:p>
      </dgm:t>
    </dgm:pt>
    <dgm:pt modelId="{26261980-9EE2-4CE1-A670-AD4EB5551D3D}" type="parTrans" cxnId="{1ABAC6CB-4ECA-4A14-8A85-4C6C5E86CA93}">
      <dgm:prSet/>
      <dgm:spPr/>
      <dgm:t>
        <a:bodyPr/>
        <a:lstStyle/>
        <a:p>
          <a:endParaRPr lang="ru-RU"/>
        </a:p>
      </dgm:t>
    </dgm:pt>
    <dgm:pt modelId="{8C42D3D6-D32E-4391-96D4-0347B21BDA08}" type="sibTrans" cxnId="{1ABAC6CB-4ECA-4A14-8A85-4C6C5E86CA93}">
      <dgm:prSet/>
      <dgm:spPr/>
      <dgm:t>
        <a:bodyPr/>
        <a:lstStyle/>
        <a:p>
          <a:endParaRPr lang="ru-RU"/>
        </a:p>
      </dgm:t>
    </dgm:pt>
    <dgm:pt modelId="{766D6424-80BD-48AF-BF51-8C057B5F71DB}">
      <dgm:prSet phldrT="[Текст]" custT="1"/>
      <dgm:spPr/>
      <dgm:t>
        <a:bodyPr/>
        <a:lstStyle/>
        <a:p>
          <a:r>
            <a:rPr lang="ru-RU" sz="1800" dirty="0" smtClean="0"/>
            <a:t>Итоги реализации плана ИРД</a:t>
          </a:r>
          <a:endParaRPr lang="ru-RU" sz="1800" dirty="0"/>
        </a:p>
      </dgm:t>
    </dgm:pt>
    <dgm:pt modelId="{A743FBBA-74F9-4BA3-BA78-D222704A4D0A}" type="parTrans" cxnId="{A98DF399-1F38-445C-8DD6-8E5786F95263}">
      <dgm:prSet/>
      <dgm:spPr/>
      <dgm:t>
        <a:bodyPr/>
        <a:lstStyle/>
        <a:p>
          <a:endParaRPr lang="ru-RU"/>
        </a:p>
      </dgm:t>
    </dgm:pt>
    <dgm:pt modelId="{2E455E12-4BE9-4B67-BF20-FE7DC77A144A}" type="sibTrans" cxnId="{A98DF399-1F38-445C-8DD6-8E5786F95263}">
      <dgm:prSet/>
      <dgm:spPr/>
      <dgm:t>
        <a:bodyPr/>
        <a:lstStyle/>
        <a:p>
          <a:endParaRPr lang="ru-RU"/>
        </a:p>
      </dgm:t>
    </dgm:pt>
    <dgm:pt modelId="{26090BB8-6F05-4789-BC19-B9E43AD7DF5C}">
      <dgm:prSet phldrT="[Текст]" custT="1"/>
      <dgm:spPr/>
      <dgm:t>
        <a:bodyPr/>
        <a:lstStyle/>
        <a:p>
          <a:r>
            <a:rPr lang="ru-RU" sz="1800" dirty="0" smtClean="0"/>
            <a:t>Выводы и рекомендации</a:t>
          </a:r>
          <a:endParaRPr lang="ru-RU" sz="1800" dirty="0"/>
        </a:p>
      </dgm:t>
    </dgm:pt>
    <dgm:pt modelId="{48993818-764D-4981-A3F7-BFA3410455EE}" type="parTrans" cxnId="{DA93B365-CBAB-4140-8C48-14ABF83F6932}">
      <dgm:prSet/>
      <dgm:spPr/>
      <dgm:t>
        <a:bodyPr/>
        <a:lstStyle/>
        <a:p>
          <a:endParaRPr lang="ru-RU"/>
        </a:p>
      </dgm:t>
    </dgm:pt>
    <dgm:pt modelId="{BAB65F17-24D2-40E4-9339-8037CB92980B}" type="sibTrans" cxnId="{DA93B365-CBAB-4140-8C48-14ABF83F6932}">
      <dgm:prSet/>
      <dgm:spPr/>
      <dgm:t>
        <a:bodyPr/>
        <a:lstStyle/>
        <a:p>
          <a:endParaRPr lang="ru-RU"/>
        </a:p>
      </dgm:t>
    </dgm:pt>
    <dgm:pt modelId="{35C4ADDF-93C0-47D0-8328-6B39FCBFBEEE}" type="pres">
      <dgm:prSet presAssocID="{B572FB33-B3FB-4996-AEF5-73673F0E824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F5B134-3C0D-4BF9-AE8B-2534C9713E0C}" type="pres">
      <dgm:prSet presAssocID="{B572FB33-B3FB-4996-AEF5-73673F0E8249}" presName="dummyMaxCanvas" presStyleCnt="0">
        <dgm:presLayoutVars/>
      </dgm:prSet>
      <dgm:spPr/>
    </dgm:pt>
    <dgm:pt modelId="{52F33F28-95FC-4B25-BC50-3DB74FD2306A}" type="pres">
      <dgm:prSet presAssocID="{B572FB33-B3FB-4996-AEF5-73673F0E8249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860B75-BC21-46E1-B0D3-09BC175314C7}" type="pres">
      <dgm:prSet presAssocID="{B572FB33-B3FB-4996-AEF5-73673F0E8249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282708-7A66-494F-A118-B027E9622FF5}" type="pres">
      <dgm:prSet presAssocID="{B572FB33-B3FB-4996-AEF5-73673F0E8249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084A8E-2B41-416F-B73C-03C962A208E1}" type="pres">
      <dgm:prSet presAssocID="{B572FB33-B3FB-4996-AEF5-73673F0E8249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D17D10-EC33-401B-B657-EC7F3AC14CB5}" type="pres">
      <dgm:prSet presAssocID="{B572FB33-B3FB-4996-AEF5-73673F0E8249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5EA935-F8B8-4831-A496-DB55C74FC542}" type="pres">
      <dgm:prSet presAssocID="{B572FB33-B3FB-4996-AEF5-73673F0E8249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DF515F-0C54-4237-A191-ADF82EA3C4FE}" type="pres">
      <dgm:prSet presAssocID="{B572FB33-B3FB-4996-AEF5-73673F0E8249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0EC5F3-1E06-42A2-ADA2-65BEFB3DCD23}" type="pres">
      <dgm:prSet presAssocID="{B572FB33-B3FB-4996-AEF5-73673F0E8249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E007E5-FAAA-4508-A35E-36572A8BD1AF}" type="presOf" srcId="{26090BB8-6F05-4789-BC19-B9E43AD7DF5C}" destId="{7C0EC5F3-1E06-42A2-ADA2-65BEFB3DCD23}" srcOrd="1" destOrd="0" presId="urn:microsoft.com/office/officeart/2005/8/layout/vProcess5"/>
    <dgm:cxn modelId="{7CD58290-5CDC-4103-BCB2-DF85119ECFBA}" type="presOf" srcId="{766D6424-80BD-48AF-BF51-8C057B5F71DB}" destId="{D3DF515F-0C54-4237-A191-ADF82EA3C4FE}" srcOrd="1" destOrd="0" presId="urn:microsoft.com/office/officeart/2005/8/layout/vProcess5"/>
    <dgm:cxn modelId="{DA93B365-CBAB-4140-8C48-14ABF83F6932}" srcId="{B572FB33-B3FB-4996-AEF5-73673F0E8249}" destId="{26090BB8-6F05-4789-BC19-B9E43AD7DF5C}" srcOrd="2" destOrd="0" parTransId="{48993818-764D-4981-A3F7-BFA3410455EE}" sibTransId="{BAB65F17-24D2-40E4-9339-8037CB92980B}"/>
    <dgm:cxn modelId="{44D440E9-12BF-48D2-B4D3-0923CC448B95}" type="presOf" srcId="{3C7EF512-1430-4868-9280-2EF184A89D3F}" destId="{3C5EA935-F8B8-4831-A496-DB55C74FC542}" srcOrd="1" destOrd="0" presId="urn:microsoft.com/office/officeart/2005/8/layout/vProcess5"/>
    <dgm:cxn modelId="{80791080-C07E-4AA5-8687-E7F1D058D179}" type="presOf" srcId="{3C7EF512-1430-4868-9280-2EF184A89D3F}" destId="{52F33F28-95FC-4B25-BC50-3DB74FD2306A}" srcOrd="0" destOrd="0" presId="urn:microsoft.com/office/officeart/2005/8/layout/vProcess5"/>
    <dgm:cxn modelId="{B4B12AAB-D3E1-4BF4-9F77-4B2731ED9182}" type="presOf" srcId="{8C42D3D6-D32E-4391-96D4-0347B21BDA08}" destId="{53084A8E-2B41-416F-B73C-03C962A208E1}" srcOrd="0" destOrd="0" presId="urn:microsoft.com/office/officeart/2005/8/layout/vProcess5"/>
    <dgm:cxn modelId="{1B4BB2D7-0FDD-43C3-8082-091183D3E108}" type="presOf" srcId="{26090BB8-6F05-4789-BC19-B9E43AD7DF5C}" destId="{D2282708-7A66-494F-A118-B027E9622FF5}" srcOrd="0" destOrd="0" presId="urn:microsoft.com/office/officeart/2005/8/layout/vProcess5"/>
    <dgm:cxn modelId="{3ACC81A0-260A-4A72-AD18-BC8968BE713F}" type="presOf" srcId="{766D6424-80BD-48AF-BF51-8C057B5F71DB}" destId="{49860B75-BC21-46E1-B0D3-09BC175314C7}" srcOrd="0" destOrd="0" presId="urn:microsoft.com/office/officeart/2005/8/layout/vProcess5"/>
    <dgm:cxn modelId="{4856EC40-D0E1-410F-8911-FBC32DEEA5F8}" type="presOf" srcId="{2E455E12-4BE9-4B67-BF20-FE7DC77A144A}" destId="{C8D17D10-EC33-401B-B657-EC7F3AC14CB5}" srcOrd="0" destOrd="0" presId="urn:microsoft.com/office/officeart/2005/8/layout/vProcess5"/>
    <dgm:cxn modelId="{A98DF399-1F38-445C-8DD6-8E5786F95263}" srcId="{B572FB33-B3FB-4996-AEF5-73673F0E8249}" destId="{766D6424-80BD-48AF-BF51-8C057B5F71DB}" srcOrd="1" destOrd="0" parTransId="{A743FBBA-74F9-4BA3-BA78-D222704A4D0A}" sibTransId="{2E455E12-4BE9-4B67-BF20-FE7DC77A144A}"/>
    <dgm:cxn modelId="{1ABAC6CB-4ECA-4A14-8A85-4C6C5E86CA93}" srcId="{B572FB33-B3FB-4996-AEF5-73673F0E8249}" destId="{3C7EF512-1430-4868-9280-2EF184A89D3F}" srcOrd="0" destOrd="0" parTransId="{26261980-9EE2-4CE1-A670-AD4EB5551D3D}" sibTransId="{8C42D3D6-D32E-4391-96D4-0347B21BDA08}"/>
    <dgm:cxn modelId="{B4A4BA05-2E45-4E4F-8CE3-3C4C3D802CDE}" type="presOf" srcId="{B572FB33-B3FB-4996-AEF5-73673F0E8249}" destId="{35C4ADDF-93C0-47D0-8328-6B39FCBFBEEE}" srcOrd="0" destOrd="0" presId="urn:microsoft.com/office/officeart/2005/8/layout/vProcess5"/>
    <dgm:cxn modelId="{FE5A43C0-0884-4DD5-ADBC-E5A40AE0F011}" type="presParOf" srcId="{35C4ADDF-93C0-47D0-8328-6B39FCBFBEEE}" destId="{77F5B134-3C0D-4BF9-AE8B-2534C9713E0C}" srcOrd="0" destOrd="0" presId="urn:microsoft.com/office/officeart/2005/8/layout/vProcess5"/>
    <dgm:cxn modelId="{185F09B7-3449-4AF6-B65A-1BB75E2816DA}" type="presParOf" srcId="{35C4ADDF-93C0-47D0-8328-6B39FCBFBEEE}" destId="{52F33F28-95FC-4B25-BC50-3DB74FD2306A}" srcOrd="1" destOrd="0" presId="urn:microsoft.com/office/officeart/2005/8/layout/vProcess5"/>
    <dgm:cxn modelId="{209785F7-8E3D-46C5-9978-5DEE2ECC3CFF}" type="presParOf" srcId="{35C4ADDF-93C0-47D0-8328-6B39FCBFBEEE}" destId="{49860B75-BC21-46E1-B0D3-09BC175314C7}" srcOrd="2" destOrd="0" presId="urn:microsoft.com/office/officeart/2005/8/layout/vProcess5"/>
    <dgm:cxn modelId="{F4EF6649-392B-4D68-994D-30DD15B28524}" type="presParOf" srcId="{35C4ADDF-93C0-47D0-8328-6B39FCBFBEEE}" destId="{D2282708-7A66-494F-A118-B027E9622FF5}" srcOrd="3" destOrd="0" presId="urn:microsoft.com/office/officeart/2005/8/layout/vProcess5"/>
    <dgm:cxn modelId="{0AE94B85-9D11-455C-8DD7-1DB3D8679AD4}" type="presParOf" srcId="{35C4ADDF-93C0-47D0-8328-6B39FCBFBEEE}" destId="{53084A8E-2B41-416F-B73C-03C962A208E1}" srcOrd="4" destOrd="0" presId="urn:microsoft.com/office/officeart/2005/8/layout/vProcess5"/>
    <dgm:cxn modelId="{E31272D8-2914-443A-B3AF-32AD0B412BCF}" type="presParOf" srcId="{35C4ADDF-93C0-47D0-8328-6B39FCBFBEEE}" destId="{C8D17D10-EC33-401B-B657-EC7F3AC14CB5}" srcOrd="5" destOrd="0" presId="urn:microsoft.com/office/officeart/2005/8/layout/vProcess5"/>
    <dgm:cxn modelId="{D5FE81F5-3A82-4921-AFE6-26C9D232E324}" type="presParOf" srcId="{35C4ADDF-93C0-47D0-8328-6B39FCBFBEEE}" destId="{3C5EA935-F8B8-4831-A496-DB55C74FC542}" srcOrd="6" destOrd="0" presId="urn:microsoft.com/office/officeart/2005/8/layout/vProcess5"/>
    <dgm:cxn modelId="{80DE3707-2E7D-4506-9D6D-DB4BF1EB4D4B}" type="presParOf" srcId="{35C4ADDF-93C0-47D0-8328-6B39FCBFBEEE}" destId="{D3DF515F-0C54-4237-A191-ADF82EA3C4FE}" srcOrd="7" destOrd="0" presId="urn:microsoft.com/office/officeart/2005/8/layout/vProcess5"/>
    <dgm:cxn modelId="{BFE63304-6E98-4D08-8E7F-9157BDAC9611}" type="presParOf" srcId="{35C4ADDF-93C0-47D0-8328-6B39FCBFBEEE}" destId="{7C0EC5F3-1E06-42A2-ADA2-65BEFB3DCD23}" srcOrd="8" destOrd="0" presId="urn:microsoft.com/office/officeart/2005/8/layout/vProcess5"/>
  </dgm:cxnLst>
  <dgm:bg/>
  <dgm:whole/>
  <dgm:extLst>
    <a:ext uri="http://schemas.microsoft.com/office/drawing/2008/diagram">
      <dsp:dataModelExt xmlns=""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9D48DC0-1500-4365-9CB6-D78EF81B60A5}" type="doc">
      <dgm:prSet loTypeId="urn:microsoft.com/office/officeart/2005/8/layout/orgChart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324075-721C-47F1-B773-D6701326C37B}">
      <dgm:prSet phldrT="[Текст]"/>
      <dgm:spPr/>
      <dgm:t>
        <a:bodyPr/>
        <a:lstStyle/>
        <a:p>
          <a:r>
            <a:rPr lang="ru-RU" dirty="0" smtClean="0"/>
            <a:t>Обучение</a:t>
          </a:r>
          <a:endParaRPr lang="ru-RU" dirty="0"/>
        </a:p>
      </dgm:t>
    </dgm:pt>
    <dgm:pt modelId="{B3B37C9E-E52C-466A-BBDC-589C2F2F9936}" type="parTrans" cxnId="{489B6045-59DB-4DA8-B5FF-894EA2C65C14}">
      <dgm:prSet/>
      <dgm:spPr/>
      <dgm:t>
        <a:bodyPr/>
        <a:lstStyle/>
        <a:p>
          <a:endParaRPr lang="ru-RU"/>
        </a:p>
      </dgm:t>
    </dgm:pt>
    <dgm:pt modelId="{27BE017E-58C8-4C64-A585-C29FA790DB30}" type="sibTrans" cxnId="{489B6045-59DB-4DA8-B5FF-894EA2C65C14}">
      <dgm:prSet/>
      <dgm:spPr/>
      <dgm:t>
        <a:bodyPr/>
        <a:lstStyle/>
        <a:p>
          <a:endParaRPr lang="ru-RU"/>
        </a:p>
      </dgm:t>
    </dgm:pt>
    <dgm:pt modelId="{BA61DE65-2346-40DB-938A-6B33327C2E1D}">
      <dgm:prSet phldrT="[Текст]"/>
      <dgm:spPr/>
      <dgm:t>
        <a:bodyPr/>
        <a:lstStyle/>
        <a:p>
          <a:r>
            <a:rPr lang="ru-RU" smtClean="0"/>
            <a:t>Конкурсы</a:t>
          </a:r>
          <a:endParaRPr lang="ru-RU" dirty="0"/>
        </a:p>
      </dgm:t>
    </dgm:pt>
    <dgm:pt modelId="{5E6F0DD1-5602-426B-899B-06AD03D0389B}" type="parTrans" cxnId="{76E8B7E0-37B4-4F92-885C-63CC85138436}">
      <dgm:prSet/>
      <dgm:spPr/>
      <dgm:t>
        <a:bodyPr/>
        <a:lstStyle/>
        <a:p>
          <a:endParaRPr lang="ru-RU"/>
        </a:p>
      </dgm:t>
    </dgm:pt>
    <dgm:pt modelId="{1128E84D-2D75-46AF-A8A7-6E34ACE4EC2A}" type="sibTrans" cxnId="{76E8B7E0-37B4-4F92-885C-63CC85138436}">
      <dgm:prSet/>
      <dgm:spPr/>
      <dgm:t>
        <a:bodyPr/>
        <a:lstStyle/>
        <a:p>
          <a:endParaRPr lang="ru-RU"/>
        </a:p>
      </dgm:t>
    </dgm:pt>
    <dgm:pt modelId="{EAFCC35D-C212-4BD5-A7FB-38509745FC27}">
      <dgm:prSet phldrT="[Текст]"/>
      <dgm:spPr/>
      <dgm:t>
        <a:bodyPr/>
        <a:lstStyle/>
        <a:p>
          <a:r>
            <a:rPr lang="ru-RU" dirty="0" smtClean="0"/>
            <a:t>ТИК и ИКМО</a:t>
          </a:r>
          <a:endParaRPr lang="ru-RU" dirty="0"/>
        </a:p>
      </dgm:t>
    </dgm:pt>
    <dgm:pt modelId="{BC6DAF7D-216E-4FB6-9FBD-9584DD96CAFC}" type="sibTrans" cxnId="{99BF43D5-8E47-4E52-BC0D-7C48A1A9B0BF}">
      <dgm:prSet/>
      <dgm:spPr/>
      <dgm:t>
        <a:bodyPr/>
        <a:lstStyle/>
        <a:p>
          <a:endParaRPr lang="ru-RU"/>
        </a:p>
      </dgm:t>
    </dgm:pt>
    <dgm:pt modelId="{A965B53D-22CE-474B-BB47-8689783C8402}" type="parTrans" cxnId="{99BF43D5-8E47-4E52-BC0D-7C48A1A9B0BF}">
      <dgm:prSet/>
      <dgm:spPr/>
      <dgm:t>
        <a:bodyPr/>
        <a:lstStyle/>
        <a:p>
          <a:endParaRPr lang="ru-RU"/>
        </a:p>
      </dgm:t>
    </dgm:pt>
    <dgm:pt modelId="{6C37E7BE-C08B-4EBD-93C2-6C77EEB95B65}">
      <dgm:prSet/>
      <dgm:spPr/>
      <dgm:t>
        <a:bodyPr/>
        <a:lstStyle/>
        <a:p>
          <a:r>
            <a:rPr lang="ru-RU" dirty="0" smtClean="0"/>
            <a:t>Информирование</a:t>
          </a:r>
          <a:endParaRPr lang="ru-RU" dirty="0"/>
        </a:p>
      </dgm:t>
    </dgm:pt>
    <dgm:pt modelId="{9A73A493-65C7-447F-A938-3697AD95E99C}" type="parTrans" cxnId="{D436518C-BB0A-4900-8C28-A63F3E79E1F6}">
      <dgm:prSet/>
      <dgm:spPr/>
      <dgm:t>
        <a:bodyPr/>
        <a:lstStyle/>
        <a:p>
          <a:endParaRPr lang="ru-RU"/>
        </a:p>
      </dgm:t>
    </dgm:pt>
    <dgm:pt modelId="{CA323F1A-AD62-4BD4-869B-5C7C368E179F}" type="sibTrans" cxnId="{D436518C-BB0A-4900-8C28-A63F3E79E1F6}">
      <dgm:prSet/>
      <dgm:spPr/>
      <dgm:t>
        <a:bodyPr/>
        <a:lstStyle/>
        <a:p>
          <a:endParaRPr lang="ru-RU"/>
        </a:p>
      </dgm:t>
    </dgm:pt>
    <dgm:pt modelId="{DBBA043E-6CAB-41BA-A4DB-3722F8625989}">
      <dgm:prSet/>
      <dgm:spPr/>
      <dgm:t>
        <a:bodyPr/>
        <a:lstStyle/>
        <a:p>
          <a:r>
            <a:rPr lang="ru-RU" dirty="0" smtClean="0"/>
            <a:t>Мероприятия</a:t>
          </a:r>
          <a:endParaRPr lang="ru-RU" dirty="0"/>
        </a:p>
      </dgm:t>
    </dgm:pt>
    <dgm:pt modelId="{8A2F1216-18ED-499F-9FBB-475894B7B3FC}" type="parTrans" cxnId="{D4C1897D-8441-4C74-B55B-3AE57CCBF73F}">
      <dgm:prSet/>
      <dgm:spPr/>
      <dgm:t>
        <a:bodyPr/>
        <a:lstStyle/>
        <a:p>
          <a:endParaRPr lang="ru-RU"/>
        </a:p>
      </dgm:t>
    </dgm:pt>
    <dgm:pt modelId="{B3F14157-F4EA-4DBF-A854-E6EA0AE30221}" type="sibTrans" cxnId="{D4C1897D-8441-4C74-B55B-3AE57CCBF73F}">
      <dgm:prSet/>
      <dgm:spPr/>
      <dgm:t>
        <a:bodyPr/>
        <a:lstStyle/>
        <a:p>
          <a:endParaRPr lang="ru-RU"/>
        </a:p>
      </dgm:t>
    </dgm:pt>
    <dgm:pt modelId="{360C250F-4A3B-4FC6-A3C9-B5F98FDC490B}">
      <dgm:prSet/>
      <dgm:spPr/>
      <dgm:t>
        <a:bodyPr/>
        <a:lstStyle/>
        <a:p>
          <a:r>
            <a:rPr lang="ru-RU" dirty="0" smtClean="0"/>
            <a:t>Формы и способы информирования</a:t>
          </a:r>
          <a:endParaRPr lang="ru-RU" dirty="0"/>
        </a:p>
      </dgm:t>
    </dgm:pt>
    <dgm:pt modelId="{CAD6A2CA-841C-432A-A6AC-14EC8350EF11}" type="parTrans" cxnId="{0DF67F90-6CC0-4F4E-B96E-4622D6BC675F}">
      <dgm:prSet/>
      <dgm:spPr/>
      <dgm:t>
        <a:bodyPr/>
        <a:lstStyle/>
        <a:p>
          <a:endParaRPr lang="ru-RU"/>
        </a:p>
      </dgm:t>
    </dgm:pt>
    <dgm:pt modelId="{55B5C875-9C8C-4EED-AC85-66AF72696A0D}" type="sibTrans" cxnId="{0DF67F90-6CC0-4F4E-B96E-4622D6BC675F}">
      <dgm:prSet/>
      <dgm:spPr/>
      <dgm:t>
        <a:bodyPr/>
        <a:lstStyle/>
        <a:p>
          <a:endParaRPr lang="ru-RU"/>
        </a:p>
      </dgm:t>
    </dgm:pt>
    <dgm:pt modelId="{29AA647E-36B6-41BF-9778-1EA3EB1672DC}">
      <dgm:prSet custT="1"/>
      <dgm:spPr/>
      <dgm:t>
        <a:bodyPr/>
        <a:lstStyle/>
        <a:p>
          <a:r>
            <a:rPr lang="ru-RU" sz="1600" dirty="0" smtClean="0"/>
            <a:t>Проводимые ИККК, ИКМО и ТИК</a:t>
          </a:r>
          <a:endParaRPr lang="ru-RU" sz="1600" dirty="0"/>
        </a:p>
      </dgm:t>
    </dgm:pt>
    <dgm:pt modelId="{7238F2CD-FC3F-41B7-A739-EB7C62AAB28D}" type="parTrans" cxnId="{76EA11B0-2F96-4C1A-BCC3-B6743367D47B}">
      <dgm:prSet/>
      <dgm:spPr/>
      <dgm:t>
        <a:bodyPr/>
        <a:lstStyle/>
        <a:p>
          <a:endParaRPr lang="ru-RU"/>
        </a:p>
      </dgm:t>
    </dgm:pt>
    <dgm:pt modelId="{8B039D02-466F-428A-864B-6B4F50F095C2}" type="sibTrans" cxnId="{76EA11B0-2F96-4C1A-BCC3-B6743367D47B}">
      <dgm:prSet/>
      <dgm:spPr/>
      <dgm:t>
        <a:bodyPr/>
        <a:lstStyle/>
        <a:p>
          <a:endParaRPr lang="ru-RU"/>
        </a:p>
      </dgm:t>
    </dgm:pt>
    <dgm:pt modelId="{30172270-AE89-4A0B-BB24-D4FA648EE156}" type="pres">
      <dgm:prSet presAssocID="{49D48DC0-1500-4365-9CB6-D78EF81B60A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904D827-8D10-41F4-8C72-D1F60B232E5A}" type="pres">
      <dgm:prSet presAssocID="{EAFCC35D-C212-4BD5-A7FB-38509745FC27}" presName="hierRoot1" presStyleCnt="0">
        <dgm:presLayoutVars>
          <dgm:hierBranch val="init"/>
        </dgm:presLayoutVars>
      </dgm:prSet>
      <dgm:spPr/>
    </dgm:pt>
    <dgm:pt modelId="{23E96071-D9E7-413B-BECA-B5DF5704BDAA}" type="pres">
      <dgm:prSet presAssocID="{EAFCC35D-C212-4BD5-A7FB-38509745FC27}" presName="rootComposite1" presStyleCnt="0"/>
      <dgm:spPr/>
    </dgm:pt>
    <dgm:pt modelId="{380730C0-C4C3-4A56-9A88-A812EFA247CB}" type="pres">
      <dgm:prSet presAssocID="{EAFCC35D-C212-4BD5-A7FB-38509745FC2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56C180-8928-4468-826A-7E9B08ECBAE2}" type="pres">
      <dgm:prSet presAssocID="{EAFCC35D-C212-4BD5-A7FB-38509745FC2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1815F27-E90B-4B91-BF42-A30C616722FF}" type="pres">
      <dgm:prSet presAssocID="{EAFCC35D-C212-4BD5-A7FB-38509745FC27}" presName="hierChild2" presStyleCnt="0"/>
      <dgm:spPr/>
    </dgm:pt>
    <dgm:pt modelId="{2A78377D-149F-4205-A948-3C5962EE07C2}" type="pres">
      <dgm:prSet presAssocID="{B3B37C9E-E52C-466A-BBDC-589C2F2F9936}" presName="Name37" presStyleLbl="parChTrans1D2" presStyleIdx="0" presStyleCnt="3"/>
      <dgm:spPr/>
      <dgm:t>
        <a:bodyPr/>
        <a:lstStyle/>
        <a:p>
          <a:endParaRPr lang="ru-RU"/>
        </a:p>
      </dgm:t>
    </dgm:pt>
    <dgm:pt modelId="{66D0617C-BC09-41A5-8CFB-BE717A1090D3}" type="pres">
      <dgm:prSet presAssocID="{1E324075-721C-47F1-B773-D6701326C37B}" presName="hierRoot2" presStyleCnt="0">
        <dgm:presLayoutVars>
          <dgm:hierBranch val="init"/>
        </dgm:presLayoutVars>
      </dgm:prSet>
      <dgm:spPr/>
    </dgm:pt>
    <dgm:pt modelId="{352C59D5-3C92-4D1E-9FD7-8A80AD6DF71E}" type="pres">
      <dgm:prSet presAssocID="{1E324075-721C-47F1-B773-D6701326C37B}" presName="rootComposite" presStyleCnt="0"/>
      <dgm:spPr/>
    </dgm:pt>
    <dgm:pt modelId="{DB7474B0-63E8-493A-BCC3-9FD46F44A0B0}" type="pres">
      <dgm:prSet presAssocID="{1E324075-721C-47F1-B773-D6701326C37B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EA53CB-94A4-48B8-884A-160303598D8C}" type="pres">
      <dgm:prSet presAssocID="{1E324075-721C-47F1-B773-D6701326C37B}" presName="rootConnector" presStyleLbl="node2" presStyleIdx="0" presStyleCnt="3"/>
      <dgm:spPr/>
      <dgm:t>
        <a:bodyPr/>
        <a:lstStyle/>
        <a:p>
          <a:endParaRPr lang="ru-RU"/>
        </a:p>
      </dgm:t>
    </dgm:pt>
    <dgm:pt modelId="{F56FE2E2-2E70-4078-8A9D-070221909F8F}" type="pres">
      <dgm:prSet presAssocID="{1E324075-721C-47F1-B773-D6701326C37B}" presName="hierChild4" presStyleCnt="0"/>
      <dgm:spPr/>
    </dgm:pt>
    <dgm:pt modelId="{FFAE47BE-F0F9-4CE0-8858-6FC01EDF4167}" type="pres">
      <dgm:prSet presAssocID="{8A2F1216-18ED-499F-9FBB-475894B7B3FC}" presName="Name37" presStyleLbl="parChTrans1D3" presStyleIdx="0" presStyleCnt="3"/>
      <dgm:spPr/>
      <dgm:t>
        <a:bodyPr/>
        <a:lstStyle/>
        <a:p>
          <a:endParaRPr lang="ru-RU"/>
        </a:p>
      </dgm:t>
    </dgm:pt>
    <dgm:pt modelId="{0EDCB137-DE3F-4B1E-A591-87621BAF395C}" type="pres">
      <dgm:prSet presAssocID="{DBBA043E-6CAB-41BA-A4DB-3722F8625989}" presName="hierRoot2" presStyleCnt="0">
        <dgm:presLayoutVars>
          <dgm:hierBranch val="init"/>
        </dgm:presLayoutVars>
      </dgm:prSet>
      <dgm:spPr/>
    </dgm:pt>
    <dgm:pt modelId="{64D1C023-0391-4212-A9D9-30927A39C4B2}" type="pres">
      <dgm:prSet presAssocID="{DBBA043E-6CAB-41BA-A4DB-3722F8625989}" presName="rootComposite" presStyleCnt="0"/>
      <dgm:spPr/>
    </dgm:pt>
    <dgm:pt modelId="{B457ECAF-B5EE-4370-9C83-2F50C19C473B}" type="pres">
      <dgm:prSet presAssocID="{DBBA043E-6CAB-41BA-A4DB-3722F8625989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402888-5539-4831-A97A-8AD581460EBF}" type="pres">
      <dgm:prSet presAssocID="{DBBA043E-6CAB-41BA-A4DB-3722F8625989}" presName="rootConnector" presStyleLbl="node3" presStyleIdx="0" presStyleCnt="3"/>
      <dgm:spPr/>
      <dgm:t>
        <a:bodyPr/>
        <a:lstStyle/>
        <a:p>
          <a:endParaRPr lang="ru-RU"/>
        </a:p>
      </dgm:t>
    </dgm:pt>
    <dgm:pt modelId="{AB5C6225-547D-4783-9713-D602A24B4864}" type="pres">
      <dgm:prSet presAssocID="{DBBA043E-6CAB-41BA-A4DB-3722F8625989}" presName="hierChild4" presStyleCnt="0"/>
      <dgm:spPr/>
    </dgm:pt>
    <dgm:pt modelId="{64B46822-B275-4987-9648-9977FBEC876C}" type="pres">
      <dgm:prSet presAssocID="{DBBA043E-6CAB-41BA-A4DB-3722F8625989}" presName="hierChild5" presStyleCnt="0"/>
      <dgm:spPr/>
    </dgm:pt>
    <dgm:pt modelId="{353FBDEC-A6AD-4D71-8392-42EF90F5F67F}" type="pres">
      <dgm:prSet presAssocID="{1E324075-721C-47F1-B773-D6701326C37B}" presName="hierChild5" presStyleCnt="0"/>
      <dgm:spPr/>
    </dgm:pt>
    <dgm:pt modelId="{DD753D22-2EE3-4F5D-9651-7F46255B8EC4}" type="pres">
      <dgm:prSet presAssocID="{9A73A493-65C7-447F-A938-3697AD95E99C}" presName="Name37" presStyleLbl="parChTrans1D2" presStyleIdx="1" presStyleCnt="3"/>
      <dgm:spPr/>
      <dgm:t>
        <a:bodyPr/>
        <a:lstStyle/>
        <a:p>
          <a:endParaRPr lang="ru-RU"/>
        </a:p>
      </dgm:t>
    </dgm:pt>
    <dgm:pt modelId="{36628E43-39D5-42C1-9542-9F99B0A734BE}" type="pres">
      <dgm:prSet presAssocID="{6C37E7BE-C08B-4EBD-93C2-6C77EEB95B65}" presName="hierRoot2" presStyleCnt="0">
        <dgm:presLayoutVars>
          <dgm:hierBranch val="init"/>
        </dgm:presLayoutVars>
      </dgm:prSet>
      <dgm:spPr/>
    </dgm:pt>
    <dgm:pt modelId="{FFF86569-EBA2-45A1-B517-DF9557BB13E5}" type="pres">
      <dgm:prSet presAssocID="{6C37E7BE-C08B-4EBD-93C2-6C77EEB95B65}" presName="rootComposite" presStyleCnt="0"/>
      <dgm:spPr/>
    </dgm:pt>
    <dgm:pt modelId="{E033D4EC-D81D-4773-927B-1F13403CFDB8}" type="pres">
      <dgm:prSet presAssocID="{6C37E7BE-C08B-4EBD-93C2-6C77EEB95B65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B5230E-FE52-42A8-AFCD-147FFEBAE750}" type="pres">
      <dgm:prSet presAssocID="{6C37E7BE-C08B-4EBD-93C2-6C77EEB95B65}" presName="rootConnector" presStyleLbl="node2" presStyleIdx="1" presStyleCnt="3"/>
      <dgm:spPr/>
      <dgm:t>
        <a:bodyPr/>
        <a:lstStyle/>
        <a:p>
          <a:endParaRPr lang="ru-RU"/>
        </a:p>
      </dgm:t>
    </dgm:pt>
    <dgm:pt modelId="{CD7C1FE0-A84D-4718-86CC-B6BCA1D934AA}" type="pres">
      <dgm:prSet presAssocID="{6C37E7BE-C08B-4EBD-93C2-6C77EEB95B65}" presName="hierChild4" presStyleCnt="0"/>
      <dgm:spPr/>
    </dgm:pt>
    <dgm:pt modelId="{210CE80A-8F93-4D72-B488-142F6286F527}" type="pres">
      <dgm:prSet presAssocID="{CAD6A2CA-841C-432A-A6AC-14EC8350EF11}" presName="Name37" presStyleLbl="parChTrans1D3" presStyleIdx="1" presStyleCnt="3"/>
      <dgm:spPr/>
      <dgm:t>
        <a:bodyPr/>
        <a:lstStyle/>
        <a:p>
          <a:endParaRPr lang="ru-RU"/>
        </a:p>
      </dgm:t>
    </dgm:pt>
    <dgm:pt modelId="{B2561F08-DC2A-4EE3-A74D-40DD998C125D}" type="pres">
      <dgm:prSet presAssocID="{360C250F-4A3B-4FC6-A3C9-B5F98FDC490B}" presName="hierRoot2" presStyleCnt="0">
        <dgm:presLayoutVars>
          <dgm:hierBranch val="init"/>
        </dgm:presLayoutVars>
      </dgm:prSet>
      <dgm:spPr/>
    </dgm:pt>
    <dgm:pt modelId="{C3767182-6247-4029-B181-9384DDFF1EF6}" type="pres">
      <dgm:prSet presAssocID="{360C250F-4A3B-4FC6-A3C9-B5F98FDC490B}" presName="rootComposite" presStyleCnt="0"/>
      <dgm:spPr/>
    </dgm:pt>
    <dgm:pt modelId="{7E42C25F-9AD9-4939-9618-26EBC7799818}" type="pres">
      <dgm:prSet presAssocID="{360C250F-4A3B-4FC6-A3C9-B5F98FDC490B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361974-8304-4BB6-AA28-D09860550BCC}" type="pres">
      <dgm:prSet presAssocID="{360C250F-4A3B-4FC6-A3C9-B5F98FDC490B}" presName="rootConnector" presStyleLbl="node3" presStyleIdx="1" presStyleCnt="3"/>
      <dgm:spPr/>
      <dgm:t>
        <a:bodyPr/>
        <a:lstStyle/>
        <a:p>
          <a:endParaRPr lang="ru-RU"/>
        </a:p>
      </dgm:t>
    </dgm:pt>
    <dgm:pt modelId="{60BA2692-FBFF-4DFB-B704-5994CAC5E9F4}" type="pres">
      <dgm:prSet presAssocID="{360C250F-4A3B-4FC6-A3C9-B5F98FDC490B}" presName="hierChild4" presStyleCnt="0"/>
      <dgm:spPr/>
    </dgm:pt>
    <dgm:pt modelId="{003A7852-1C8F-4B05-9FFF-98577D7FCCCA}" type="pres">
      <dgm:prSet presAssocID="{360C250F-4A3B-4FC6-A3C9-B5F98FDC490B}" presName="hierChild5" presStyleCnt="0"/>
      <dgm:spPr/>
    </dgm:pt>
    <dgm:pt modelId="{34980756-CC37-4304-A16B-F5B26E08FC8A}" type="pres">
      <dgm:prSet presAssocID="{6C37E7BE-C08B-4EBD-93C2-6C77EEB95B65}" presName="hierChild5" presStyleCnt="0"/>
      <dgm:spPr/>
    </dgm:pt>
    <dgm:pt modelId="{371D2479-83BF-4180-9234-597395DD8F0C}" type="pres">
      <dgm:prSet presAssocID="{5E6F0DD1-5602-426B-899B-06AD03D0389B}" presName="Name37" presStyleLbl="parChTrans1D2" presStyleIdx="2" presStyleCnt="3"/>
      <dgm:spPr/>
      <dgm:t>
        <a:bodyPr/>
        <a:lstStyle/>
        <a:p>
          <a:endParaRPr lang="ru-RU"/>
        </a:p>
      </dgm:t>
    </dgm:pt>
    <dgm:pt modelId="{F843232F-F1E3-49A8-A64B-69FB1594AD1B}" type="pres">
      <dgm:prSet presAssocID="{BA61DE65-2346-40DB-938A-6B33327C2E1D}" presName="hierRoot2" presStyleCnt="0">
        <dgm:presLayoutVars>
          <dgm:hierBranch val="init"/>
        </dgm:presLayoutVars>
      </dgm:prSet>
      <dgm:spPr/>
    </dgm:pt>
    <dgm:pt modelId="{7BAF2F0A-7DD0-41B3-B739-890FEFA74672}" type="pres">
      <dgm:prSet presAssocID="{BA61DE65-2346-40DB-938A-6B33327C2E1D}" presName="rootComposite" presStyleCnt="0"/>
      <dgm:spPr/>
    </dgm:pt>
    <dgm:pt modelId="{A9F8ADDB-F5DD-4924-9C98-1A285E223B18}" type="pres">
      <dgm:prSet presAssocID="{BA61DE65-2346-40DB-938A-6B33327C2E1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5CC9F8-D249-4967-BAF8-3331CC54CCEE}" type="pres">
      <dgm:prSet presAssocID="{BA61DE65-2346-40DB-938A-6B33327C2E1D}" presName="rootConnector" presStyleLbl="node2" presStyleIdx="2" presStyleCnt="3"/>
      <dgm:spPr/>
      <dgm:t>
        <a:bodyPr/>
        <a:lstStyle/>
        <a:p>
          <a:endParaRPr lang="ru-RU"/>
        </a:p>
      </dgm:t>
    </dgm:pt>
    <dgm:pt modelId="{41FF67AF-E306-441C-B21B-30FD2A2E8D7A}" type="pres">
      <dgm:prSet presAssocID="{BA61DE65-2346-40DB-938A-6B33327C2E1D}" presName="hierChild4" presStyleCnt="0"/>
      <dgm:spPr/>
    </dgm:pt>
    <dgm:pt modelId="{832747B3-5E68-49FA-879E-374C4970ECCE}" type="pres">
      <dgm:prSet presAssocID="{7238F2CD-FC3F-41B7-A739-EB7C62AAB28D}" presName="Name37" presStyleLbl="parChTrans1D3" presStyleIdx="2" presStyleCnt="3"/>
      <dgm:spPr/>
      <dgm:t>
        <a:bodyPr/>
        <a:lstStyle/>
        <a:p>
          <a:endParaRPr lang="ru-RU"/>
        </a:p>
      </dgm:t>
    </dgm:pt>
    <dgm:pt modelId="{B4663184-432C-460B-AB01-7223CBB9C23B}" type="pres">
      <dgm:prSet presAssocID="{29AA647E-36B6-41BF-9778-1EA3EB1672DC}" presName="hierRoot2" presStyleCnt="0">
        <dgm:presLayoutVars>
          <dgm:hierBranch val="init"/>
        </dgm:presLayoutVars>
      </dgm:prSet>
      <dgm:spPr/>
    </dgm:pt>
    <dgm:pt modelId="{F900C7C3-5C4F-44C9-BAEF-0DEB54BBE8BB}" type="pres">
      <dgm:prSet presAssocID="{29AA647E-36B6-41BF-9778-1EA3EB1672DC}" presName="rootComposite" presStyleCnt="0"/>
      <dgm:spPr/>
    </dgm:pt>
    <dgm:pt modelId="{BE06E517-75B2-4F9C-A55F-512050CA3C58}" type="pres">
      <dgm:prSet presAssocID="{29AA647E-36B6-41BF-9778-1EA3EB1672DC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C894F4-4FF7-48B3-97FA-6436CA58890E}" type="pres">
      <dgm:prSet presAssocID="{29AA647E-36B6-41BF-9778-1EA3EB1672DC}" presName="rootConnector" presStyleLbl="node3" presStyleIdx="2" presStyleCnt="3"/>
      <dgm:spPr/>
      <dgm:t>
        <a:bodyPr/>
        <a:lstStyle/>
        <a:p>
          <a:endParaRPr lang="ru-RU"/>
        </a:p>
      </dgm:t>
    </dgm:pt>
    <dgm:pt modelId="{1FCCEFEC-E1F9-47A7-BD7C-0C03804C8B6C}" type="pres">
      <dgm:prSet presAssocID="{29AA647E-36B6-41BF-9778-1EA3EB1672DC}" presName="hierChild4" presStyleCnt="0"/>
      <dgm:spPr/>
    </dgm:pt>
    <dgm:pt modelId="{2DFBE644-C96F-44FE-BA4A-C32052CBFAAB}" type="pres">
      <dgm:prSet presAssocID="{29AA647E-36B6-41BF-9778-1EA3EB1672DC}" presName="hierChild5" presStyleCnt="0"/>
      <dgm:spPr/>
    </dgm:pt>
    <dgm:pt modelId="{6ED94D90-A901-4439-80BE-2FC67ABDF2DC}" type="pres">
      <dgm:prSet presAssocID="{BA61DE65-2346-40DB-938A-6B33327C2E1D}" presName="hierChild5" presStyleCnt="0"/>
      <dgm:spPr/>
    </dgm:pt>
    <dgm:pt modelId="{280B537B-B2B4-4264-81E0-C60F6E53D005}" type="pres">
      <dgm:prSet presAssocID="{EAFCC35D-C212-4BD5-A7FB-38509745FC27}" presName="hierChild3" presStyleCnt="0"/>
      <dgm:spPr/>
    </dgm:pt>
  </dgm:ptLst>
  <dgm:cxnLst>
    <dgm:cxn modelId="{AD5A83E4-4BE8-4513-80BF-E779A201FD42}" type="presOf" srcId="{5E6F0DD1-5602-426B-899B-06AD03D0389B}" destId="{371D2479-83BF-4180-9234-597395DD8F0C}" srcOrd="0" destOrd="0" presId="urn:microsoft.com/office/officeart/2005/8/layout/orgChart1"/>
    <dgm:cxn modelId="{207E3423-838D-4FEF-81BD-BA64D065849B}" type="presOf" srcId="{29AA647E-36B6-41BF-9778-1EA3EB1672DC}" destId="{BE06E517-75B2-4F9C-A55F-512050CA3C58}" srcOrd="0" destOrd="0" presId="urn:microsoft.com/office/officeart/2005/8/layout/orgChart1"/>
    <dgm:cxn modelId="{76E8B7E0-37B4-4F92-885C-63CC85138436}" srcId="{EAFCC35D-C212-4BD5-A7FB-38509745FC27}" destId="{BA61DE65-2346-40DB-938A-6B33327C2E1D}" srcOrd="2" destOrd="0" parTransId="{5E6F0DD1-5602-426B-899B-06AD03D0389B}" sibTransId="{1128E84D-2D75-46AF-A8A7-6E34ACE4EC2A}"/>
    <dgm:cxn modelId="{F040B849-2868-4D65-8501-30DD35FA538D}" type="presOf" srcId="{EAFCC35D-C212-4BD5-A7FB-38509745FC27}" destId="{B856C180-8928-4468-826A-7E9B08ECBAE2}" srcOrd="1" destOrd="0" presId="urn:microsoft.com/office/officeart/2005/8/layout/orgChart1"/>
    <dgm:cxn modelId="{C1CB3778-181D-4ECD-B3FC-FCE24C6ADAFB}" type="presOf" srcId="{CAD6A2CA-841C-432A-A6AC-14EC8350EF11}" destId="{210CE80A-8F93-4D72-B488-142F6286F527}" srcOrd="0" destOrd="0" presId="urn:microsoft.com/office/officeart/2005/8/layout/orgChart1"/>
    <dgm:cxn modelId="{0DF67F90-6CC0-4F4E-B96E-4622D6BC675F}" srcId="{6C37E7BE-C08B-4EBD-93C2-6C77EEB95B65}" destId="{360C250F-4A3B-4FC6-A3C9-B5F98FDC490B}" srcOrd="0" destOrd="0" parTransId="{CAD6A2CA-841C-432A-A6AC-14EC8350EF11}" sibTransId="{55B5C875-9C8C-4EED-AC85-66AF72696A0D}"/>
    <dgm:cxn modelId="{0647657C-5274-4391-9C3D-7A3BCD6380A6}" type="presOf" srcId="{29AA647E-36B6-41BF-9778-1EA3EB1672DC}" destId="{84C894F4-4FF7-48B3-97FA-6436CA58890E}" srcOrd="1" destOrd="0" presId="urn:microsoft.com/office/officeart/2005/8/layout/orgChart1"/>
    <dgm:cxn modelId="{1A53AB75-D725-4454-A4AF-DA045E8C31CA}" type="presOf" srcId="{8A2F1216-18ED-499F-9FBB-475894B7B3FC}" destId="{FFAE47BE-F0F9-4CE0-8858-6FC01EDF4167}" srcOrd="0" destOrd="0" presId="urn:microsoft.com/office/officeart/2005/8/layout/orgChart1"/>
    <dgm:cxn modelId="{1CCD514E-4CDA-44AA-9551-A9A7BCC5308B}" type="presOf" srcId="{1E324075-721C-47F1-B773-D6701326C37B}" destId="{DB7474B0-63E8-493A-BCC3-9FD46F44A0B0}" srcOrd="0" destOrd="0" presId="urn:microsoft.com/office/officeart/2005/8/layout/orgChart1"/>
    <dgm:cxn modelId="{DFF10658-0D93-455B-9C03-F50230C76EA0}" type="presOf" srcId="{BA61DE65-2346-40DB-938A-6B33327C2E1D}" destId="{A9F8ADDB-F5DD-4924-9C98-1A285E223B18}" srcOrd="0" destOrd="0" presId="urn:microsoft.com/office/officeart/2005/8/layout/orgChart1"/>
    <dgm:cxn modelId="{4C92F1D5-E346-49F3-834B-179EB4F32194}" type="presOf" srcId="{B3B37C9E-E52C-466A-BBDC-589C2F2F9936}" destId="{2A78377D-149F-4205-A948-3C5962EE07C2}" srcOrd="0" destOrd="0" presId="urn:microsoft.com/office/officeart/2005/8/layout/orgChart1"/>
    <dgm:cxn modelId="{134067C6-CC28-4A62-93D3-253350D5C5F5}" type="presOf" srcId="{49D48DC0-1500-4365-9CB6-D78EF81B60A5}" destId="{30172270-AE89-4A0B-BB24-D4FA648EE156}" srcOrd="0" destOrd="0" presId="urn:microsoft.com/office/officeart/2005/8/layout/orgChart1"/>
    <dgm:cxn modelId="{CC5363C4-5555-4C13-9BEE-10525C801FE1}" type="presOf" srcId="{6C37E7BE-C08B-4EBD-93C2-6C77EEB95B65}" destId="{DDB5230E-FE52-42A8-AFCD-147FFEBAE750}" srcOrd="1" destOrd="0" presId="urn:microsoft.com/office/officeart/2005/8/layout/orgChart1"/>
    <dgm:cxn modelId="{D436518C-BB0A-4900-8C28-A63F3E79E1F6}" srcId="{EAFCC35D-C212-4BD5-A7FB-38509745FC27}" destId="{6C37E7BE-C08B-4EBD-93C2-6C77EEB95B65}" srcOrd="1" destOrd="0" parTransId="{9A73A493-65C7-447F-A938-3697AD95E99C}" sibTransId="{CA323F1A-AD62-4BD4-869B-5C7C368E179F}"/>
    <dgm:cxn modelId="{78AC6FA4-4990-46EC-AB38-02A7A9747A2D}" type="presOf" srcId="{DBBA043E-6CAB-41BA-A4DB-3722F8625989}" destId="{B457ECAF-B5EE-4370-9C83-2F50C19C473B}" srcOrd="0" destOrd="0" presId="urn:microsoft.com/office/officeart/2005/8/layout/orgChart1"/>
    <dgm:cxn modelId="{99BF43D5-8E47-4E52-BC0D-7C48A1A9B0BF}" srcId="{49D48DC0-1500-4365-9CB6-D78EF81B60A5}" destId="{EAFCC35D-C212-4BD5-A7FB-38509745FC27}" srcOrd="0" destOrd="0" parTransId="{A965B53D-22CE-474B-BB47-8689783C8402}" sibTransId="{BC6DAF7D-216E-4FB6-9FBD-9584DD96CAFC}"/>
    <dgm:cxn modelId="{489B6045-59DB-4DA8-B5FF-894EA2C65C14}" srcId="{EAFCC35D-C212-4BD5-A7FB-38509745FC27}" destId="{1E324075-721C-47F1-B773-D6701326C37B}" srcOrd="0" destOrd="0" parTransId="{B3B37C9E-E52C-466A-BBDC-589C2F2F9936}" sibTransId="{27BE017E-58C8-4C64-A585-C29FA790DB30}"/>
    <dgm:cxn modelId="{3D5A33DE-986D-4BF6-8E48-12B76CCCDBBC}" type="presOf" srcId="{DBBA043E-6CAB-41BA-A4DB-3722F8625989}" destId="{38402888-5539-4831-A97A-8AD581460EBF}" srcOrd="1" destOrd="0" presId="urn:microsoft.com/office/officeart/2005/8/layout/orgChart1"/>
    <dgm:cxn modelId="{0765A3A5-A514-4AB3-840E-BDB9267866BF}" type="presOf" srcId="{7238F2CD-FC3F-41B7-A739-EB7C62AAB28D}" destId="{832747B3-5E68-49FA-879E-374C4970ECCE}" srcOrd="0" destOrd="0" presId="urn:microsoft.com/office/officeart/2005/8/layout/orgChart1"/>
    <dgm:cxn modelId="{4C077DF1-9C8F-45F7-AFD4-A03F172CF98A}" type="presOf" srcId="{6C37E7BE-C08B-4EBD-93C2-6C77EEB95B65}" destId="{E033D4EC-D81D-4773-927B-1F13403CFDB8}" srcOrd="0" destOrd="0" presId="urn:microsoft.com/office/officeart/2005/8/layout/orgChart1"/>
    <dgm:cxn modelId="{76EA11B0-2F96-4C1A-BCC3-B6743367D47B}" srcId="{BA61DE65-2346-40DB-938A-6B33327C2E1D}" destId="{29AA647E-36B6-41BF-9778-1EA3EB1672DC}" srcOrd="0" destOrd="0" parTransId="{7238F2CD-FC3F-41B7-A739-EB7C62AAB28D}" sibTransId="{8B039D02-466F-428A-864B-6B4F50F095C2}"/>
    <dgm:cxn modelId="{10321468-0A75-499B-AA09-EF63A8051718}" type="presOf" srcId="{EAFCC35D-C212-4BD5-A7FB-38509745FC27}" destId="{380730C0-C4C3-4A56-9A88-A812EFA247CB}" srcOrd="0" destOrd="0" presId="urn:microsoft.com/office/officeart/2005/8/layout/orgChart1"/>
    <dgm:cxn modelId="{F9C00B49-5210-4FE8-A21D-F27CFDF90EA1}" type="presOf" srcId="{1E324075-721C-47F1-B773-D6701326C37B}" destId="{5DEA53CB-94A4-48B8-884A-160303598D8C}" srcOrd="1" destOrd="0" presId="urn:microsoft.com/office/officeart/2005/8/layout/orgChart1"/>
    <dgm:cxn modelId="{E87CC99F-7E22-4650-B4EF-350D3CB0D017}" type="presOf" srcId="{9A73A493-65C7-447F-A938-3697AD95E99C}" destId="{DD753D22-2EE3-4F5D-9651-7F46255B8EC4}" srcOrd="0" destOrd="0" presId="urn:microsoft.com/office/officeart/2005/8/layout/orgChart1"/>
    <dgm:cxn modelId="{FC282C5D-897E-4BD0-9658-3BE4427FEA7E}" type="presOf" srcId="{360C250F-4A3B-4FC6-A3C9-B5F98FDC490B}" destId="{7E42C25F-9AD9-4939-9618-26EBC7799818}" srcOrd="0" destOrd="0" presId="urn:microsoft.com/office/officeart/2005/8/layout/orgChart1"/>
    <dgm:cxn modelId="{D4C1897D-8441-4C74-B55B-3AE57CCBF73F}" srcId="{1E324075-721C-47F1-B773-D6701326C37B}" destId="{DBBA043E-6CAB-41BA-A4DB-3722F8625989}" srcOrd="0" destOrd="0" parTransId="{8A2F1216-18ED-499F-9FBB-475894B7B3FC}" sibTransId="{B3F14157-F4EA-4DBF-A854-E6EA0AE30221}"/>
    <dgm:cxn modelId="{2E1A518D-F318-44D9-BC73-975F8F4C2F4F}" type="presOf" srcId="{BA61DE65-2346-40DB-938A-6B33327C2E1D}" destId="{585CC9F8-D249-4967-BAF8-3331CC54CCEE}" srcOrd="1" destOrd="0" presId="urn:microsoft.com/office/officeart/2005/8/layout/orgChart1"/>
    <dgm:cxn modelId="{7343CD95-1008-47D1-89E5-EFF28E522545}" type="presOf" srcId="{360C250F-4A3B-4FC6-A3C9-B5F98FDC490B}" destId="{DB361974-8304-4BB6-AA28-D09860550BCC}" srcOrd="1" destOrd="0" presId="urn:microsoft.com/office/officeart/2005/8/layout/orgChart1"/>
    <dgm:cxn modelId="{D79EA5DB-69E9-4B7F-8193-516BB5EFA209}" type="presParOf" srcId="{30172270-AE89-4A0B-BB24-D4FA648EE156}" destId="{0904D827-8D10-41F4-8C72-D1F60B232E5A}" srcOrd="0" destOrd="0" presId="urn:microsoft.com/office/officeart/2005/8/layout/orgChart1"/>
    <dgm:cxn modelId="{A9642A59-455E-4FD2-85B6-2F7A97AFB1D0}" type="presParOf" srcId="{0904D827-8D10-41F4-8C72-D1F60B232E5A}" destId="{23E96071-D9E7-413B-BECA-B5DF5704BDAA}" srcOrd="0" destOrd="0" presId="urn:microsoft.com/office/officeart/2005/8/layout/orgChart1"/>
    <dgm:cxn modelId="{56B04FB2-2002-4832-9346-8EB29D8EE0F5}" type="presParOf" srcId="{23E96071-D9E7-413B-BECA-B5DF5704BDAA}" destId="{380730C0-C4C3-4A56-9A88-A812EFA247CB}" srcOrd="0" destOrd="0" presId="urn:microsoft.com/office/officeart/2005/8/layout/orgChart1"/>
    <dgm:cxn modelId="{5B9648AA-6BB3-4C9B-8765-0B40292391AD}" type="presParOf" srcId="{23E96071-D9E7-413B-BECA-B5DF5704BDAA}" destId="{B856C180-8928-4468-826A-7E9B08ECBAE2}" srcOrd="1" destOrd="0" presId="urn:microsoft.com/office/officeart/2005/8/layout/orgChart1"/>
    <dgm:cxn modelId="{47320941-80B1-4CC6-AD4B-3E6C04CA710C}" type="presParOf" srcId="{0904D827-8D10-41F4-8C72-D1F60B232E5A}" destId="{51815F27-E90B-4B91-BF42-A30C616722FF}" srcOrd="1" destOrd="0" presId="urn:microsoft.com/office/officeart/2005/8/layout/orgChart1"/>
    <dgm:cxn modelId="{EBD64561-C98D-4114-8FE2-C1B45B17527C}" type="presParOf" srcId="{51815F27-E90B-4B91-BF42-A30C616722FF}" destId="{2A78377D-149F-4205-A948-3C5962EE07C2}" srcOrd="0" destOrd="0" presId="urn:microsoft.com/office/officeart/2005/8/layout/orgChart1"/>
    <dgm:cxn modelId="{915D55C2-AEB6-46B0-AD64-1473157D93BA}" type="presParOf" srcId="{51815F27-E90B-4B91-BF42-A30C616722FF}" destId="{66D0617C-BC09-41A5-8CFB-BE717A1090D3}" srcOrd="1" destOrd="0" presId="urn:microsoft.com/office/officeart/2005/8/layout/orgChart1"/>
    <dgm:cxn modelId="{8367AF34-E22B-4D5E-95AE-8F69DCC2F4FA}" type="presParOf" srcId="{66D0617C-BC09-41A5-8CFB-BE717A1090D3}" destId="{352C59D5-3C92-4D1E-9FD7-8A80AD6DF71E}" srcOrd="0" destOrd="0" presId="urn:microsoft.com/office/officeart/2005/8/layout/orgChart1"/>
    <dgm:cxn modelId="{F37568D9-FBA3-4243-B031-AFF48D029801}" type="presParOf" srcId="{352C59D5-3C92-4D1E-9FD7-8A80AD6DF71E}" destId="{DB7474B0-63E8-493A-BCC3-9FD46F44A0B0}" srcOrd="0" destOrd="0" presId="urn:microsoft.com/office/officeart/2005/8/layout/orgChart1"/>
    <dgm:cxn modelId="{15FD277F-8BBE-419D-A0E1-BC153E5143D5}" type="presParOf" srcId="{352C59D5-3C92-4D1E-9FD7-8A80AD6DF71E}" destId="{5DEA53CB-94A4-48B8-884A-160303598D8C}" srcOrd="1" destOrd="0" presId="urn:microsoft.com/office/officeart/2005/8/layout/orgChart1"/>
    <dgm:cxn modelId="{02F690E5-54C3-4263-B570-21DB9EDEE32D}" type="presParOf" srcId="{66D0617C-BC09-41A5-8CFB-BE717A1090D3}" destId="{F56FE2E2-2E70-4078-8A9D-070221909F8F}" srcOrd="1" destOrd="0" presId="urn:microsoft.com/office/officeart/2005/8/layout/orgChart1"/>
    <dgm:cxn modelId="{0E448465-1550-417F-8C21-0067846675BB}" type="presParOf" srcId="{F56FE2E2-2E70-4078-8A9D-070221909F8F}" destId="{FFAE47BE-F0F9-4CE0-8858-6FC01EDF4167}" srcOrd="0" destOrd="0" presId="urn:microsoft.com/office/officeart/2005/8/layout/orgChart1"/>
    <dgm:cxn modelId="{0A00C78E-CE07-4324-9172-0AF365E5FB4D}" type="presParOf" srcId="{F56FE2E2-2E70-4078-8A9D-070221909F8F}" destId="{0EDCB137-DE3F-4B1E-A591-87621BAF395C}" srcOrd="1" destOrd="0" presId="urn:microsoft.com/office/officeart/2005/8/layout/orgChart1"/>
    <dgm:cxn modelId="{44A64C1C-0742-48DD-91F8-71BC2ECD1562}" type="presParOf" srcId="{0EDCB137-DE3F-4B1E-A591-87621BAF395C}" destId="{64D1C023-0391-4212-A9D9-30927A39C4B2}" srcOrd="0" destOrd="0" presId="urn:microsoft.com/office/officeart/2005/8/layout/orgChart1"/>
    <dgm:cxn modelId="{D4BAA641-BB17-4653-BF11-18DDB1D9D06D}" type="presParOf" srcId="{64D1C023-0391-4212-A9D9-30927A39C4B2}" destId="{B457ECAF-B5EE-4370-9C83-2F50C19C473B}" srcOrd="0" destOrd="0" presId="urn:microsoft.com/office/officeart/2005/8/layout/orgChart1"/>
    <dgm:cxn modelId="{4E8D2B14-4BE7-4054-A438-674FC3E29E82}" type="presParOf" srcId="{64D1C023-0391-4212-A9D9-30927A39C4B2}" destId="{38402888-5539-4831-A97A-8AD581460EBF}" srcOrd="1" destOrd="0" presId="urn:microsoft.com/office/officeart/2005/8/layout/orgChart1"/>
    <dgm:cxn modelId="{B9EEC2C1-CD09-4E10-99C3-AC163B178E08}" type="presParOf" srcId="{0EDCB137-DE3F-4B1E-A591-87621BAF395C}" destId="{AB5C6225-547D-4783-9713-D602A24B4864}" srcOrd="1" destOrd="0" presId="urn:microsoft.com/office/officeart/2005/8/layout/orgChart1"/>
    <dgm:cxn modelId="{2E290111-47E2-46DA-9F9D-EEC124742C2F}" type="presParOf" srcId="{0EDCB137-DE3F-4B1E-A591-87621BAF395C}" destId="{64B46822-B275-4987-9648-9977FBEC876C}" srcOrd="2" destOrd="0" presId="urn:microsoft.com/office/officeart/2005/8/layout/orgChart1"/>
    <dgm:cxn modelId="{FC8ADFF4-5CD1-4292-9A12-A9CD1DB379FA}" type="presParOf" srcId="{66D0617C-BC09-41A5-8CFB-BE717A1090D3}" destId="{353FBDEC-A6AD-4D71-8392-42EF90F5F67F}" srcOrd="2" destOrd="0" presId="urn:microsoft.com/office/officeart/2005/8/layout/orgChart1"/>
    <dgm:cxn modelId="{3D63D346-09D7-443F-A49E-1EC8CFF26A00}" type="presParOf" srcId="{51815F27-E90B-4B91-BF42-A30C616722FF}" destId="{DD753D22-2EE3-4F5D-9651-7F46255B8EC4}" srcOrd="2" destOrd="0" presId="urn:microsoft.com/office/officeart/2005/8/layout/orgChart1"/>
    <dgm:cxn modelId="{524E2499-C6DC-4B52-9FED-E9723F200E24}" type="presParOf" srcId="{51815F27-E90B-4B91-BF42-A30C616722FF}" destId="{36628E43-39D5-42C1-9542-9F99B0A734BE}" srcOrd="3" destOrd="0" presId="urn:microsoft.com/office/officeart/2005/8/layout/orgChart1"/>
    <dgm:cxn modelId="{66E4E17F-5DB4-4194-A201-4BBC660372A0}" type="presParOf" srcId="{36628E43-39D5-42C1-9542-9F99B0A734BE}" destId="{FFF86569-EBA2-45A1-B517-DF9557BB13E5}" srcOrd="0" destOrd="0" presId="urn:microsoft.com/office/officeart/2005/8/layout/orgChart1"/>
    <dgm:cxn modelId="{65D0AFAA-4781-4AF6-A2F0-835D85F0A987}" type="presParOf" srcId="{FFF86569-EBA2-45A1-B517-DF9557BB13E5}" destId="{E033D4EC-D81D-4773-927B-1F13403CFDB8}" srcOrd="0" destOrd="0" presId="urn:microsoft.com/office/officeart/2005/8/layout/orgChart1"/>
    <dgm:cxn modelId="{0F27696B-0896-46C1-8E79-246661DD3083}" type="presParOf" srcId="{FFF86569-EBA2-45A1-B517-DF9557BB13E5}" destId="{DDB5230E-FE52-42A8-AFCD-147FFEBAE750}" srcOrd="1" destOrd="0" presId="urn:microsoft.com/office/officeart/2005/8/layout/orgChart1"/>
    <dgm:cxn modelId="{26DC5EB2-80D2-46F7-B0B9-00625D9263B2}" type="presParOf" srcId="{36628E43-39D5-42C1-9542-9F99B0A734BE}" destId="{CD7C1FE0-A84D-4718-86CC-B6BCA1D934AA}" srcOrd="1" destOrd="0" presId="urn:microsoft.com/office/officeart/2005/8/layout/orgChart1"/>
    <dgm:cxn modelId="{C303B767-860A-408E-A324-7B73CB378400}" type="presParOf" srcId="{CD7C1FE0-A84D-4718-86CC-B6BCA1D934AA}" destId="{210CE80A-8F93-4D72-B488-142F6286F527}" srcOrd="0" destOrd="0" presId="urn:microsoft.com/office/officeart/2005/8/layout/orgChart1"/>
    <dgm:cxn modelId="{244A535F-ACF5-410F-A2EC-D7715B6D7FC2}" type="presParOf" srcId="{CD7C1FE0-A84D-4718-86CC-B6BCA1D934AA}" destId="{B2561F08-DC2A-4EE3-A74D-40DD998C125D}" srcOrd="1" destOrd="0" presId="urn:microsoft.com/office/officeart/2005/8/layout/orgChart1"/>
    <dgm:cxn modelId="{6C0622B9-3073-40A0-9A65-CB3E759E6BA1}" type="presParOf" srcId="{B2561F08-DC2A-4EE3-A74D-40DD998C125D}" destId="{C3767182-6247-4029-B181-9384DDFF1EF6}" srcOrd="0" destOrd="0" presId="urn:microsoft.com/office/officeart/2005/8/layout/orgChart1"/>
    <dgm:cxn modelId="{F5B39E07-6B63-456B-91DB-51955988D918}" type="presParOf" srcId="{C3767182-6247-4029-B181-9384DDFF1EF6}" destId="{7E42C25F-9AD9-4939-9618-26EBC7799818}" srcOrd="0" destOrd="0" presId="urn:microsoft.com/office/officeart/2005/8/layout/orgChart1"/>
    <dgm:cxn modelId="{54A809E0-9449-4725-8E58-790F1D302E9B}" type="presParOf" srcId="{C3767182-6247-4029-B181-9384DDFF1EF6}" destId="{DB361974-8304-4BB6-AA28-D09860550BCC}" srcOrd="1" destOrd="0" presId="urn:microsoft.com/office/officeart/2005/8/layout/orgChart1"/>
    <dgm:cxn modelId="{C50E7D82-6B50-418E-8309-72D189B5F5E8}" type="presParOf" srcId="{B2561F08-DC2A-4EE3-A74D-40DD998C125D}" destId="{60BA2692-FBFF-4DFB-B704-5994CAC5E9F4}" srcOrd="1" destOrd="0" presId="urn:microsoft.com/office/officeart/2005/8/layout/orgChart1"/>
    <dgm:cxn modelId="{64E65694-6639-4313-A9B5-4F673B85FC03}" type="presParOf" srcId="{B2561F08-DC2A-4EE3-A74D-40DD998C125D}" destId="{003A7852-1C8F-4B05-9FFF-98577D7FCCCA}" srcOrd="2" destOrd="0" presId="urn:microsoft.com/office/officeart/2005/8/layout/orgChart1"/>
    <dgm:cxn modelId="{0B818679-3DFF-46D2-BDBD-F07DA5E62842}" type="presParOf" srcId="{36628E43-39D5-42C1-9542-9F99B0A734BE}" destId="{34980756-CC37-4304-A16B-F5B26E08FC8A}" srcOrd="2" destOrd="0" presId="urn:microsoft.com/office/officeart/2005/8/layout/orgChart1"/>
    <dgm:cxn modelId="{7E39EA2B-5C1D-4152-BFD4-AFCFA7F73BB7}" type="presParOf" srcId="{51815F27-E90B-4B91-BF42-A30C616722FF}" destId="{371D2479-83BF-4180-9234-597395DD8F0C}" srcOrd="4" destOrd="0" presId="urn:microsoft.com/office/officeart/2005/8/layout/orgChart1"/>
    <dgm:cxn modelId="{4BA3AD97-7A17-49B3-B227-319F19885A13}" type="presParOf" srcId="{51815F27-E90B-4B91-BF42-A30C616722FF}" destId="{F843232F-F1E3-49A8-A64B-69FB1594AD1B}" srcOrd="5" destOrd="0" presId="urn:microsoft.com/office/officeart/2005/8/layout/orgChart1"/>
    <dgm:cxn modelId="{009C6BDF-C299-4942-AA3E-7799DD606AE0}" type="presParOf" srcId="{F843232F-F1E3-49A8-A64B-69FB1594AD1B}" destId="{7BAF2F0A-7DD0-41B3-B739-890FEFA74672}" srcOrd="0" destOrd="0" presId="urn:microsoft.com/office/officeart/2005/8/layout/orgChart1"/>
    <dgm:cxn modelId="{A8A2B4EE-8B09-4858-BF87-7F3F19FD7320}" type="presParOf" srcId="{7BAF2F0A-7DD0-41B3-B739-890FEFA74672}" destId="{A9F8ADDB-F5DD-4924-9C98-1A285E223B18}" srcOrd="0" destOrd="0" presId="urn:microsoft.com/office/officeart/2005/8/layout/orgChart1"/>
    <dgm:cxn modelId="{732148BE-9986-457A-9FAE-720842F3D8F9}" type="presParOf" srcId="{7BAF2F0A-7DD0-41B3-B739-890FEFA74672}" destId="{585CC9F8-D249-4967-BAF8-3331CC54CCEE}" srcOrd="1" destOrd="0" presId="urn:microsoft.com/office/officeart/2005/8/layout/orgChart1"/>
    <dgm:cxn modelId="{2437BA84-6E1B-4164-95AC-B078DDD9065B}" type="presParOf" srcId="{F843232F-F1E3-49A8-A64B-69FB1594AD1B}" destId="{41FF67AF-E306-441C-B21B-30FD2A2E8D7A}" srcOrd="1" destOrd="0" presId="urn:microsoft.com/office/officeart/2005/8/layout/orgChart1"/>
    <dgm:cxn modelId="{B072A4FF-4C18-4CD3-B862-37C48A12BC9B}" type="presParOf" srcId="{41FF67AF-E306-441C-B21B-30FD2A2E8D7A}" destId="{832747B3-5E68-49FA-879E-374C4970ECCE}" srcOrd="0" destOrd="0" presId="urn:microsoft.com/office/officeart/2005/8/layout/orgChart1"/>
    <dgm:cxn modelId="{C81CFAA5-112A-4F95-B2FB-157A12FEE30F}" type="presParOf" srcId="{41FF67AF-E306-441C-B21B-30FD2A2E8D7A}" destId="{B4663184-432C-460B-AB01-7223CBB9C23B}" srcOrd="1" destOrd="0" presId="urn:microsoft.com/office/officeart/2005/8/layout/orgChart1"/>
    <dgm:cxn modelId="{6855C4D9-65A1-4C04-AD6F-D17D2F041D9F}" type="presParOf" srcId="{B4663184-432C-460B-AB01-7223CBB9C23B}" destId="{F900C7C3-5C4F-44C9-BAEF-0DEB54BBE8BB}" srcOrd="0" destOrd="0" presId="urn:microsoft.com/office/officeart/2005/8/layout/orgChart1"/>
    <dgm:cxn modelId="{A2BFDF2A-6586-4AF1-A2FD-21660CE7BAF6}" type="presParOf" srcId="{F900C7C3-5C4F-44C9-BAEF-0DEB54BBE8BB}" destId="{BE06E517-75B2-4F9C-A55F-512050CA3C58}" srcOrd="0" destOrd="0" presId="urn:microsoft.com/office/officeart/2005/8/layout/orgChart1"/>
    <dgm:cxn modelId="{5B3D8838-5599-40B5-A18A-2D1210F1EA65}" type="presParOf" srcId="{F900C7C3-5C4F-44C9-BAEF-0DEB54BBE8BB}" destId="{84C894F4-4FF7-48B3-97FA-6436CA58890E}" srcOrd="1" destOrd="0" presId="urn:microsoft.com/office/officeart/2005/8/layout/orgChart1"/>
    <dgm:cxn modelId="{49AEC70E-6F92-426F-9D14-02D4EA619830}" type="presParOf" srcId="{B4663184-432C-460B-AB01-7223CBB9C23B}" destId="{1FCCEFEC-E1F9-47A7-BD7C-0C03804C8B6C}" srcOrd="1" destOrd="0" presId="urn:microsoft.com/office/officeart/2005/8/layout/orgChart1"/>
    <dgm:cxn modelId="{AEDF31BD-757E-4F39-8668-7EF4020158F1}" type="presParOf" srcId="{B4663184-432C-460B-AB01-7223CBB9C23B}" destId="{2DFBE644-C96F-44FE-BA4A-C32052CBFAAB}" srcOrd="2" destOrd="0" presId="urn:microsoft.com/office/officeart/2005/8/layout/orgChart1"/>
    <dgm:cxn modelId="{9671B470-F749-43DA-80B4-B238582A85B3}" type="presParOf" srcId="{F843232F-F1E3-49A8-A64B-69FB1594AD1B}" destId="{6ED94D90-A901-4439-80BE-2FC67ABDF2DC}" srcOrd="2" destOrd="0" presId="urn:microsoft.com/office/officeart/2005/8/layout/orgChart1"/>
    <dgm:cxn modelId="{A3410F5C-B784-4FA5-949F-E1AFA720A013}" type="presParOf" srcId="{0904D827-8D10-41F4-8C72-D1F60B232E5A}" destId="{280B537B-B2B4-4264-81E0-C60F6E53D005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22486B9-5D0E-4EE9-8868-0E635CF0A968}" type="doc">
      <dgm:prSet loTypeId="urn:microsoft.com/office/officeart/2005/8/layout/cycle5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122472-2520-4936-A614-3906B1983EE3}">
      <dgm:prSet phldrT="[Текст]"/>
      <dgm:spPr/>
      <dgm:t>
        <a:bodyPr/>
        <a:lstStyle/>
        <a:p>
          <a:r>
            <a:rPr lang="ru-RU" dirty="0" smtClean="0"/>
            <a:t>Итоги</a:t>
          </a:r>
          <a:endParaRPr lang="ru-RU" dirty="0"/>
        </a:p>
      </dgm:t>
    </dgm:pt>
    <dgm:pt modelId="{5C8930C0-8681-42E4-900B-694FD3B6236A}" type="parTrans" cxnId="{F9AC73F9-75A6-4423-BC2C-B4D98115C42B}">
      <dgm:prSet/>
      <dgm:spPr/>
      <dgm:t>
        <a:bodyPr/>
        <a:lstStyle/>
        <a:p>
          <a:endParaRPr lang="ru-RU"/>
        </a:p>
      </dgm:t>
    </dgm:pt>
    <dgm:pt modelId="{6139F4E7-099B-454C-8989-D093F0A169A4}" type="sibTrans" cxnId="{F9AC73F9-75A6-4423-BC2C-B4D98115C42B}">
      <dgm:prSet/>
      <dgm:spPr/>
      <dgm:t>
        <a:bodyPr/>
        <a:lstStyle/>
        <a:p>
          <a:endParaRPr lang="ru-RU"/>
        </a:p>
      </dgm:t>
    </dgm:pt>
    <dgm:pt modelId="{3A83CDD1-DF62-4040-97F2-5A3869C94DF8}">
      <dgm:prSet phldrT="[Текст]"/>
      <dgm:spPr/>
      <dgm:t>
        <a:bodyPr/>
        <a:lstStyle/>
        <a:p>
          <a:r>
            <a:rPr lang="ru-RU" dirty="0" smtClean="0"/>
            <a:t>Анализ</a:t>
          </a:r>
          <a:endParaRPr lang="ru-RU" dirty="0"/>
        </a:p>
      </dgm:t>
    </dgm:pt>
    <dgm:pt modelId="{D64E67F1-3148-4E34-BA1B-5DF0879435EE}" type="parTrans" cxnId="{FA6FDB4D-1A7B-4EE6-96B8-218929546A9C}">
      <dgm:prSet/>
      <dgm:spPr/>
      <dgm:t>
        <a:bodyPr/>
        <a:lstStyle/>
        <a:p>
          <a:endParaRPr lang="ru-RU"/>
        </a:p>
      </dgm:t>
    </dgm:pt>
    <dgm:pt modelId="{01D24F86-6C96-43F5-B68B-45BAD64B581A}" type="sibTrans" cxnId="{FA6FDB4D-1A7B-4EE6-96B8-218929546A9C}">
      <dgm:prSet/>
      <dgm:spPr/>
      <dgm:t>
        <a:bodyPr/>
        <a:lstStyle/>
        <a:p>
          <a:endParaRPr lang="ru-RU"/>
        </a:p>
      </dgm:t>
    </dgm:pt>
    <dgm:pt modelId="{6EFA3D81-F102-4AD3-AE12-7F11FBABF2C3}">
      <dgm:prSet phldrT="[Текст]"/>
      <dgm:spPr/>
      <dgm:t>
        <a:bodyPr/>
        <a:lstStyle/>
        <a:p>
          <a:r>
            <a:rPr lang="ru-RU" dirty="0" smtClean="0"/>
            <a:t>Оценка эффективности</a:t>
          </a:r>
          <a:endParaRPr lang="ru-RU" dirty="0"/>
        </a:p>
      </dgm:t>
    </dgm:pt>
    <dgm:pt modelId="{7A780ECF-EC33-406A-B044-80354B13423F}" type="parTrans" cxnId="{EC6627B5-6DFD-4418-89A0-AA574F09CB67}">
      <dgm:prSet/>
      <dgm:spPr/>
      <dgm:t>
        <a:bodyPr/>
        <a:lstStyle/>
        <a:p>
          <a:endParaRPr lang="ru-RU"/>
        </a:p>
      </dgm:t>
    </dgm:pt>
    <dgm:pt modelId="{EEE843E6-647F-46B4-855D-412529AAAAF4}" type="sibTrans" cxnId="{EC6627B5-6DFD-4418-89A0-AA574F09CB67}">
      <dgm:prSet/>
      <dgm:spPr/>
      <dgm:t>
        <a:bodyPr/>
        <a:lstStyle/>
        <a:p>
          <a:endParaRPr lang="ru-RU"/>
        </a:p>
      </dgm:t>
    </dgm:pt>
    <dgm:pt modelId="{D8AF5158-E3D6-4467-913F-9DEDBDD40951}">
      <dgm:prSet phldrT="[Текст]"/>
      <dgm:spPr/>
      <dgm:t>
        <a:bodyPr/>
        <a:lstStyle/>
        <a:p>
          <a:r>
            <a:rPr lang="ru-RU" dirty="0" smtClean="0"/>
            <a:t>Предложения</a:t>
          </a:r>
          <a:endParaRPr lang="ru-RU" dirty="0"/>
        </a:p>
      </dgm:t>
    </dgm:pt>
    <dgm:pt modelId="{C6ECE1A6-68D7-4F9B-9424-0C745D9F769F}" type="parTrans" cxnId="{940841ED-D39A-43E1-826C-51439D6BD3C0}">
      <dgm:prSet/>
      <dgm:spPr/>
      <dgm:t>
        <a:bodyPr/>
        <a:lstStyle/>
        <a:p>
          <a:endParaRPr lang="ru-RU"/>
        </a:p>
      </dgm:t>
    </dgm:pt>
    <dgm:pt modelId="{9BDDE206-3148-4437-8B77-466807E30E76}" type="sibTrans" cxnId="{940841ED-D39A-43E1-826C-51439D6BD3C0}">
      <dgm:prSet/>
      <dgm:spPr/>
      <dgm:t>
        <a:bodyPr/>
        <a:lstStyle/>
        <a:p>
          <a:endParaRPr lang="ru-RU"/>
        </a:p>
      </dgm:t>
    </dgm:pt>
    <dgm:pt modelId="{A8AD8A29-D843-43D7-8C2A-888E28679EC2}" type="pres">
      <dgm:prSet presAssocID="{622486B9-5D0E-4EE9-8868-0E635CF0A96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E12353-74AC-495F-97FD-91C251D27FA4}" type="pres">
      <dgm:prSet presAssocID="{B5122472-2520-4936-A614-3906B1983EE3}" presName="node" presStyleLbl="node1" presStyleIdx="0" presStyleCnt="4" custScaleX="948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A9EAA4-AAD8-4D58-A14B-B0F604EF95BB}" type="pres">
      <dgm:prSet presAssocID="{B5122472-2520-4936-A614-3906B1983EE3}" presName="spNode" presStyleCnt="0"/>
      <dgm:spPr/>
    </dgm:pt>
    <dgm:pt modelId="{832A6585-826A-4A0D-94B2-49B9E521007C}" type="pres">
      <dgm:prSet presAssocID="{6139F4E7-099B-454C-8989-D093F0A169A4}" presName="sibTrans" presStyleLbl="sibTrans1D1" presStyleIdx="0" presStyleCnt="4"/>
      <dgm:spPr/>
      <dgm:t>
        <a:bodyPr/>
        <a:lstStyle/>
        <a:p>
          <a:endParaRPr lang="ru-RU"/>
        </a:p>
      </dgm:t>
    </dgm:pt>
    <dgm:pt modelId="{C494B86F-361B-4921-A9CF-BCF832BDAACB}" type="pres">
      <dgm:prSet presAssocID="{3A83CDD1-DF62-4040-97F2-5A3869C94DF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FEA155-32AB-48D4-A727-F329B2CB1CF5}" type="pres">
      <dgm:prSet presAssocID="{3A83CDD1-DF62-4040-97F2-5A3869C94DF8}" presName="spNode" presStyleCnt="0"/>
      <dgm:spPr/>
    </dgm:pt>
    <dgm:pt modelId="{7EA823DD-5DC6-4B91-89F3-0B6354515BB5}" type="pres">
      <dgm:prSet presAssocID="{01D24F86-6C96-43F5-B68B-45BAD64B581A}" presName="sibTrans" presStyleLbl="sibTrans1D1" presStyleIdx="1" presStyleCnt="4"/>
      <dgm:spPr/>
      <dgm:t>
        <a:bodyPr/>
        <a:lstStyle/>
        <a:p>
          <a:endParaRPr lang="ru-RU"/>
        </a:p>
      </dgm:t>
    </dgm:pt>
    <dgm:pt modelId="{52845C2D-24C7-4A8E-A996-15FC371154FA}" type="pres">
      <dgm:prSet presAssocID="{6EFA3D81-F102-4AD3-AE12-7F11FBABF2C3}" presName="node" presStyleLbl="node1" presStyleIdx="2" presStyleCnt="4" custScaleX="221839" custScaleY="1291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428017-D24B-4999-9968-E88EAC5B62E0}" type="pres">
      <dgm:prSet presAssocID="{6EFA3D81-F102-4AD3-AE12-7F11FBABF2C3}" presName="spNode" presStyleCnt="0"/>
      <dgm:spPr/>
    </dgm:pt>
    <dgm:pt modelId="{D00D3F4E-3F6D-4481-993A-4F92D91FCAD7}" type="pres">
      <dgm:prSet presAssocID="{EEE843E6-647F-46B4-855D-412529AAAAF4}" presName="sibTrans" presStyleLbl="sibTrans1D1" presStyleIdx="2" presStyleCnt="4"/>
      <dgm:spPr/>
      <dgm:t>
        <a:bodyPr/>
        <a:lstStyle/>
        <a:p>
          <a:endParaRPr lang="ru-RU"/>
        </a:p>
      </dgm:t>
    </dgm:pt>
    <dgm:pt modelId="{6504970F-45C5-4503-91E2-DB677D68AF4F}" type="pres">
      <dgm:prSet presAssocID="{D8AF5158-E3D6-4467-913F-9DEDBDD40951}" presName="node" presStyleLbl="node1" presStyleIdx="3" presStyleCnt="4" custScaleX="1667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B7E2B3-C067-4DBC-B71B-DE995ECC6ECD}" type="pres">
      <dgm:prSet presAssocID="{D8AF5158-E3D6-4467-913F-9DEDBDD40951}" presName="spNode" presStyleCnt="0"/>
      <dgm:spPr/>
    </dgm:pt>
    <dgm:pt modelId="{50BD7C6A-9972-42B2-B1C7-2B8A11EE5A31}" type="pres">
      <dgm:prSet presAssocID="{9BDDE206-3148-4437-8B77-466807E30E76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6F525D50-B515-4EB5-B486-D904B3020F98}" type="presOf" srcId="{6EFA3D81-F102-4AD3-AE12-7F11FBABF2C3}" destId="{52845C2D-24C7-4A8E-A996-15FC371154FA}" srcOrd="0" destOrd="0" presId="urn:microsoft.com/office/officeart/2005/8/layout/cycle5"/>
    <dgm:cxn modelId="{A8D7CA7B-7375-4A8E-B718-FF9C2795067D}" type="presOf" srcId="{D8AF5158-E3D6-4467-913F-9DEDBDD40951}" destId="{6504970F-45C5-4503-91E2-DB677D68AF4F}" srcOrd="0" destOrd="0" presId="urn:microsoft.com/office/officeart/2005/8/layout/cycle5"/>
    <dgm:cxn modelId="{D5AD8BEC-2BCD-4E3F-A1E7-FC7878E4A837}" type="presOf" srcId="{3A83CDD1-DF62-4040-97F2-5A3869C94DF8}" destId="{C494B86F-361B-4921-A9CF-BCF832BDAACB}" srcOrd="0" destOrd="0" presId="urn:microsoft.com/office/officeart/2005/8/layout/cycle5"/>
    <dgm:cxn modelId="{D66FD5FA-6B01-4FC3-B889-30F17429A384}" type="presOf" srcId="{01D24F86-6C96-43F5-B68B-45BAD64B581A}" destId="{7EA823DD-5DC6-4B91-89F3-0B6354515BB5}" srcOrd="0" destOrd="0" presId="urn:microsoft.com/office/officeart/2005/8/layout/cycle5"/>
    <dgm:cxn modelId="{7656520A-03AD-4EEC-A7CD-B59A59BF0D8D}" type="presOf" srcId="{9BDDE206-3148-4437-8B77-466807E30E76}" destId="{50BD7C6A-9972-42B2-B1C7-2B8A11EE5A31}" srcOrd="0" destOrd="0" presId="urn:microsoft.com/office/officeart/2005/8/layout/cycle5"/>
    <dgm:cxn modelId="{E2E9701D-12F7-412B-8C49-64CD7619F3D2}" type="presOf" srcId="{6139F4E7-099B-454C-8989-D093F0A169A4}" destId="{832A6585-826A-4A0D-94B2-49B9E521007C}" srcOrd="0" destOrd="0" presId="urn:microsoft.com/office/officeart/2005/8/layout/cycle5"/>
    <dgm:cxn modelId="{F9AC73F9-75A6-4423-BC2C-B4D98115C42B}" srcId="{622486B9-5D0E-4EE9-8868-0E635CF0A968}" destId="{B5122472-2520-4936-A614-3906B1983EE3}" srcOrd="0" destOrd="0" parTransId="{5C8930C0-8681-42E4-900B-694FD3B6236A}" sibTransId="{6139F4E7-099B-454C-8989-D093F0A169A4}"/>
    <dgm:cxn modelId="{68BC2686-A282-4D40-BABA-27F16A414D92}" type="presOf" srcId="{EEE843E6-647F-46B4-855D-412529AAAAF4}" destId="{D00D3F4E-3F6D-4481-993A-4F92D91FCAD7}" srcOrd="0" destOrd="0" presId="urn:microsoft.com/office/officeart/2005/8/layout/cycle5"/>
    <dgm:cxn modelId="{1687CBAB-299A-4058-9390-27D8AA53BA5D}" type="presOf" srcId="{622486B9-5D0E-4EE9-8868-0E635CF0A968}" destId="{A8AD8A29-D843-43D7-8C2A-888E28679EC2}" srcOrd="0" destOrd="0" presId="urn:microsoft.com/office/officeart/2005/8/layout/cycle5"/>
    <dgm:cxn modelId="{6714843D-6D3C-4A8A-92CF-C637D44E542A}" type="presOf" srcId="{B5122472-2520-4936-A614-3906B1983EE3}" destId="{AFE12353-74AC-495F-97FD-91C251D27FA4}" srcOrd="0" destOrd="0" presId="urn:microsoft.com/office/officeart/2005/8/layout/cycle5"/>
    <dgm:cxn modelId="{940841ED-D39A-43E1-826C-51439D6BD3C0}" srcId="{622486B9-5D0E-4EE9-8868-0E635CF0A968}" destId="{D8AF5158-E3D6-4467-913F-9DEDBDD40951}" srcOrd="3" destOrd="0" parTransId="{C6ECE1A6-68D7-4F9B-9424-0C745D9F769F}" sibTransId="{9BDDE206-3148-4437-8B77-466807E30E76}"/>
    <dgm:cxn modelId="{FA6FDB4D-1A7B-4EE6-96B8-218929546A9C}" srcId="{622486B9-5D0E-4EE9-8868-0E635CF0A968}" destId="{3A83CDD1-DF62-4040-97F2-5A3869C94DF8}" srcOrd="1" destOrd="0" parTransId="{D64E67F1-3148-4E34-BA1B-5DF0879435EE}" sibTransId="{01D24F86-6C96-43F5-B68B-45BAD64B581A}"/>
    <dgm:cxn modelId="{EC6627B5-6DFD-4418-89A0-AA574F09CB67}" srcId="{622486B9-5D0E-4EE9-8868-0E635CF0A968}" destId="{6EFA3D81-F102-4AD3-AE12-7F11FBABF2C3}" srcOrd="2" destOrd="0" parTransId="{7A780ECF-EC33-406A-B044-80354B13423F}" sibTransId="{EEE843E6-647F-46B4-855D-412529AAAAF4}"/>
    <dgm:cxn modelId="{92D3224D-756C-45B0-91FD-41194604563E}" type="presParOf" srcId="{A8AD8A29-D843-43D7-8C2A-888E28679EC2}" destId="{AFE12353-74AC-495F-97FD-91C251D27FA4}" srcOrd="0" destOrd="0" presId="urn:microsoft.com/office/officeart/2005/8/layout/cycle5"/>
    <dgm:cxn modelId="{867CA099-00DA-47FD-8600-E7A516095DE8}" type="presParOf" srcId="{A8AD8A29-D843-43D7-8C2A-888E28679EC2}" destId="{3CA9EAA4-AAD8-4D58-A14B-B0F604EF95BB}" srcOrd="1" destOrd="0" presId="urn:microsoft.com/office/officeart/2005/8/layout/cycle5"/>
    <dgm:cxn modelId="{8CC92241-1472-4771-BF9B-C3F2A4935D9D}" type="presParOf" srcId="{A8AD8A29-D843-43D7-8C2A-888E28679EC2}" destId="{832A6585-826A-4A0D-94B2-49B9E521007C}" srcOrd="2" destOrd="0" presId="urn:microsoft.com/office/officeart/2005/8/layout/cycle5"/>
    <dgm:cxn modelId="{0FB6F3C0-C22B-415B-86FC-D067670CF828}" type="presParOf" srcId="{A8AD8A29-D843-43D7-8C2A-888E28679EC2}" destId="{C494B86F-361B-4921-A9CF-BCF832BDAACB}" srcOrd="3" destOrd="0" presId="urn:microsoft.com/office/officeart/2005/8/layout/cycle5"/>
    <dgm:cxn modelId="{6EC7EC01-EBB8-4E2E-B5F1-AC9E52677633}" type="presParOf" srcId="{A8AD8A29-D843-43D7-8C2A-888E28679EC2}" destId="{F3FEA155-32AB-48D4-A727-F329B2CB1CF5}" srcOrd="4" destOrd="0" presId="urn:microsoft.com/office/officeart/2005/8/layout/cycle5"/>
    <dgm:cxn modelId="{231C0AC4-7943-4EA4-9824-5015F6C0E0A6}" type="presParOf" srcId="{A8AD8A29-D843-43D7-8C2A-888E28679EC2}" destId="{7EA823DD-5DC6-4B91-89F3-0B6354515BB5}" srcOrd="5" destOrd="0" presId="urn:microsoft.com/office/officeart/2005/8/layout/cycle5"/>
    <dgm:cxn modelId="{5FAA058C-6C86-471D-86DB-A66831CB41F4}" type="presParOf" srcId="{A8AD8A29-D843-43D7-8C2A-888E28679EC2}" destId="{52845C2D-24C7-4A8E-A996-15FC371154FA}" srcOrd="6" destOrd="0" presId="urn:microsoft.com/office/officeart/2005/8/layout/cycle5"/>
    <dgm:cxn modelId="{1BD9AB5C-389C-4898-9C8B-BC38FF036319}" type="presParOf" srcId="{A8AD8A29-D843-43D7-8C2A-888E28679EC2}" destId="{CD428017-D24B-4999-9968-E88EAC5B62E0}" srcOrd="7" destOrd="0" presId="urn:microsoft.com/office/officeart/2005/8/layout/cycle5"/>
    <dgm:cxn modelId="{39A717C7-9541-4B22-A7E1-BABB74D935FB}" type="presParOf" srcId="{A8AD8A29-D843-43D7-8C2A-888E28679EC2}" destId="{D00D3F4E-3F6D-4481-993A-4F92D91FCAD7}" srcOrd="8" destOrd="0" presId="urn:microsoft.com/office/officeart/2005/8/layout/cycle5"/>
    <dgm:cxn modelId="{B0DDC029-BF7F-4B04-B89E-E997E1A0CD93}" type="presParOf" srcId="{A8AD8A29-D843-43D7-8C2A-888E28679EC2}" destId="{6504970F-45C5-4503-91E2-DB677D68AF4F}" srcOrd="9" destOrd="0" presId="urn:microsoft.com/office/officeart/2005/8/layout/cycle5"/>
    <dgm:cxn modelId="{6F69F0ED-A765-405E-9F9E-0BD0058A895C}" type="presParOf" srcId="{A8AD8A29-D843-43D7-8C2A-888E28679EC2}" destId="{B4B7E2B3-C067-4DBC-B71B-DE995ECC6ECD}" srcOrd="10" destOrd="0" presId="urn:microsoft.com/office/officeart/2005/8/layout/cycle5"/>
    <dgm:cxn modelId="{C07390BB-56F3-4A78-A0FE-D69B6614FA66}" type="presParOf" srcId="{A8AD8A29-D843-43D7-8C2A-888E28679EC2}" destId="{50BD7C6A-9972-42B2-B1C7-2B8A11EE5A31}" srcOrd="11" destOrd="0" presId="urn:microsoft.com/office/officeart/2005/8/layout/cycle5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F073AE8-063E-4A2F-9107-8996200F2FD4}" type="doc">
      <dgm:prSet loTypeId="urn:microsoft.com/office/officeart/2005/8/layout/radial4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9B88DA-CC4D-431A-BA69-D3BAFD98C509}">
      <dgm:prSet phldrT="[Текст]"/>
      <dgm:spPr/>
      <dgm:t>
        <a:bodyPr/>
        <a:lstStyle/>
        <a:p>
          <a:r>
            <a:rPr lang="ru-RU" dirty="0" smtClean="0"/>
            <a:t>Ошибки</a:t>
          </a:r>
          <a:endParaRPr lang="ru-RU" dirty="0"/>
        </a:p>
      </dgm:t>
    </dgm:pt>
    <dgm:pt modelId="{B87501F5-A6D6-4786-AF7C-4574886821DF}" type="parTrans" cxnId="{D4CCF930-E983-455C-AB3D-3792AB5CC4F9}">
      <dgm:prSet/>
      <dgm:spPr/>
      <dgm:t>
        <a:bodyPr/>
        <a:lstStyle/>
        <a:p>
          <a:endParaRPr lang="ru-RU"/>
        </a:p>
      </dgm:t>
    </dgm:pt>
    <dgm:pt modelId="{833865EE-1A2F-452E-9B5E-D53F9F43DC9F}" type="sibTrans" cxnId="{D4CCF930-E983-455C-AB3D-3792AB5CC4F9}">
      <dgm:prSet/>
      <dgm:spPr/>
      <dgm:t>
        <a:bodyPr/>
        <a:lstStyle/>
        <a:p>
          <a:endParaRPr lang="ru-RU"/>
        </a:p>
      </dgm:t>
    </dgm:pt>
    <dgm:pt modelId="{B12A26F1-B4A9-4698-9484-CEE063D04D4A}">
      <dgm:prSet phldrT="[Текст]"/>
      <dgm:spPr/>
      <dgm:t>
        <a:bodyPr/>
        <a:lstStyle/>
        <a:p>
          <a:r>
            <a:rPr lang="ru-RU" dirty="0" smtClean="0"/>
            <a:t>Превышение объема</a:t>
          </a:r>
          <a:endParaRPr lang="ru-RU" dirty="0"/>
        </a:p>
      </dgm:t>
    </dgm:pt>
    <dgm:pt modelId="{901B5839-1B83-465D-AFC6-A7DBADDDEB42}" type="parTrans" cxnId="{F9996B55-6B9F-4812-94A2-CB8BDE1D4735}">
      <dgm:prSet/>
      <dgm:spPr/>
      <dgm:t>
        <a:bodyPr/>
        <a:lstStyle/>
        <a:p>
          <a:endParaRPr lang="ru-RU"/>
        </a:p>
      </dgm:t>
    </dgm:pt>
    <dgm:pt modelId="{AFD06303-97CE-430F-800D-B8FC03CB187C}" type="sibTrans" cxnId="{F9996B55-6B9F-4812-94A2-CB8BDE1D4735}">
      <dgm:prSet/>
      <dgm:spPr/>
      <dgm:t>
        <a:bodyPr/>
        <a:lstStyle/>
        <a:p>
          <a:endParaRPr lang="ru-RU"/>
        </a:p>
      </dgm:t>
    </dgm:pt>
    <dgm:pt modelId="{D46D78E2-43BE-49A0-9A2C-8FF294F71456}">
      <dgm:prSet phldrT="[Текст]"/>
      <dgm:spPr/>
      <dgm:t>
        <a:bodyPr/>
        <a:lstStyle/>
        <a:p>
          <a:r>
            <a:rPr lang="ru-RU" dirty="0" smtClean="0"/>
            <a:t>Отсутствие анализа работы</a:t>
          </a:r>
          <a:endParaRPr lang="ru-RU" dirty="0"/>
        </a:p>
      </dgm:t>
    </dgm:pt>
    <dgm:pt modelId="{726B2CB0-83B7-48FF-B7FD-F4F6DEB3E358}" type="parTrans" cxnId="{5D200361-3BEF-45F1-BA59-975D3DC52090}">
      <dgm:prSet/>
      <dgm:spPr/>
      <dgm:t>
        <a:bodyPr/>
        <a:lstStyle/>
        <a:p>
          <a:endParaRPr lang="ru-RU"/>
        </a:p>
      </dgm:t>
    </dgm:pt>
    <dgm:pt modelId="{6BEFB9D5-D78D-448E-BAF8-B93DA9410CA4}" type="sibTrans" cxnId="{5D200361-3BEF-45F1-BA59-975D3DC52090}">
      <dgm:prSet/>
      <dgm:spPr/>
      <dgm:t>
        <a:bodyPr/>
        <a:lstStyle/>
        <a:p>
          <a:endParaRPr lang="ru-RU"/>
        </a:p>
      </dgm:t>
    </dgm:pt>
    <dgm:pt modelId="{E8D2F639-CF56-4594-8B26-190080731893}">
      <dgm:prSet phldrT="[Текст]"/>
      <dgm:spPr/>
      <dgm:t>
        <a:bodyPr/>
        <a:lstStyle/>
        <a:p>
          <a:r>
            <a:rPr lang="ru-RU" dirty="0" smtClean="0"/>
            <a:t>Не раскрыты </a:t>
          </a:r>
          <a:r>
            <a:rPr lang="ru-RU" dirty="0" smtClean="0"/>
            <a:t>основные направления работы</a:t>
          </a:r>
          <a:endParaRPr lang="ru-RU" dirty="0"/>
        </a:p>
      </dgm:t>
    </dgm:pt>
    <dgm:pt modelId="{0CF54303-6267-4F0D-AF45-E8161F996141}" type="parTrans" cxnId="{2197F5F8-4501-44A4-ACDD-AF99E5C776F1}">
      <dgm:prSet/>
      <dgm:spPr/>
      <dgm:t>
        <a:bodyPr/>
        <a:lstStyle/>
        <a:p>
          <a:endParaRPr lang="ru-RU"/>
        </a:p>
      </dgm:t>
    </dgm:pt>
    <dgm:pt modelId="{DB683355-23C7-44B7-9FD0-99C44CABBBE1}" type="sibTrans" cxnId="{2197F5F8-4501-44A4-ACDD-AF99E5C776F1}">
      <dgm:prSet/>
      <dgm:spPr/>
      <dgm:t>
        <a:bodyPr/>
        <a:lstStyle/>
        <a:p>
          <a:endParaRPr lang="ru-RU"/>
        </a:p>
      </dgm:t>
    </dgm:pt>
    <dgm:pt modelId="{A9864FF0-4C17-4BE9-A447-B7F1D5B46C2E}">
      <dgm:prSet/>
      <dgm:spPr/>
      <dgm:t>
        <a:bodyPr/>
        <a:lstStyle/>
        <a:p>
          <a:r>
            <a:rPr lang="ru-RU" dirty="0" smtClean="0"/>
            <a:t>Отсутствуют выводы и рекомендации</a:t>
          </a:r>
          <a:endParaRPr lang="ru-RU" dirty="0"/>
        </a:p>
      </dgm:t>
    </dgm:pt>
    <dgm:pt modelId="{511D472A-8F94-4BA0-9724-9CB64CB3C51C}" type="parTrans" cxnId="{222E770C-A63E-4CC4-A352-6B148F578C31}">
      <dgm:prSet/>
      <dgm:spPr/>
      <dgm:t>
        <a:bodyPr/>
        <a:lstStyle/>
        <a:p>
          <a:endParaRPr lang="ru-RU"/>
        </a:p>
      </dgm:t>
    </dgm:pt>
    <dgm:pt modelId="{9FEABA5A-B98F-4453-9418-BA2A1923DDF6}" type="sibTrans" cxnId="{222E770C-A63E-4CC4-A352-6B148F578C31}">
      <dgm:prSet/>
      <dgm:spPr/>
      <dgm:t>
        <a:bodyPr/>
        <a:lstStyle/>
        <a:p>
          <a:endParaRPr lang="ru-RU"/>
        </a:p>
      </dgm:t>
    </dgm:pt>
    <dgm:pt modelId="{975962E5-D688-4CDD-BE30-B7B8E5E7F98A}">
      <dgm:prSet/>
      <dgm:spPr/>
      <dgm:t>
        <a:bodyPr/>
        <a:lstStyle/>
        <a:p>
          <a:r>
            <a:rPr lang="ru-RU" dirty="0" smtClean="0"/>
            <a:t>Фото без описания</a:t>
          </a:r>
          <a:endParaRPr lang="ru-RU" dirty="0"/>
        </a:p>
      </dgm:t>
    </dgm:pt>
    <dgm:pt modelId="{ED5C0629-CF34-4046-8203-FC470A0BF9FB}" type="parTrans" cxnId="{2C158F14-BA07-484D-BCD1-BFC4DC43F7F6}">
      <dgm:prSet/>
      <dgm:spPr/>
      <dgm:t>
        <a:bodyPr/>
        <a:lstStyle/>
        <a:p>
          <a:endParaRPr lang="ru-RU"/>
        </a:p>
      </dgm:t>
    </dgm:pt>
    <dgm:pt modelId="{A23F379C-BC0F-4177-A085-2DCC8A7B5F08}" type="sibTrans" cxnId="{2C158F14-BA07-484D-BCD1-BFC4DC43F7F6}">
      <dgm:prSet/>
      <dgm:spPr/>
      <dgm:t>
        <a:bodyPr/>
        <a:lstStyle/>
        <a:p>
          <a:endParaRPr lang="ru-RU"/>
        </a:p>
      </dgm:t>
    </dgm:pt>
    <dgm:pt modelId="{7993008B-DAC8-4F9A-8484-B4C70E841965}" type="pres">
      <dgm:prSet presAssocID="{4F073AE8-063E-4A2F-9107-8996200F2FD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32F7F3-F0E5-4513-96D6-0DF84CF8BA7F}" type="pres">
      <dgm:prSet presAssocID="{D19B88DA-CC4D-431A-BA69-D3BAFD98C509}" presName="centerShape" presStyleLbl="node0" presStyleIdx="0" presStyleCnt="1"/>
      <dgm:spPr/>
      <dgm:t>
        <a:bodyPr/>
        <a:lstStyle/>
        <a:p>
          <a:endParaRPr lang="ru-RU"/>
        </a:p>
      </dgm:t>
    </dgm:pt>
    <dgm:pt modelId="{383D8E8E-5EBA-4EF2-92F3-54DBBC26DA3C}" type="pres">
      <dgm:prSet presAssocID="{901B5839-1B83-465D-AFC6-A7DBADDDEB42}" presName="parTrans" presStyleLbl="bgSibTrans2D1" presStyleIdx="0" presStyleCnt="5"/>
      <dgm:spPr/>
      <dgm:t>
        <a:bodyPr/>
        <a:lstStyle/>
        <a:p>
          <a:endParaRPr lang="ru-RU"/>
        </a:p>
      </dgm:t>
    </dgm:pt>
    <dgm:pt modelId="{B0F8E0D0-6D66-4A88-A542-0D07C8BE595C}" type="pres">
      <dgm:prSet presAssocID="{B12A26F1-B4A9-4698-9484-CEE063D04D4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140411-4F54-42DE-A004-6B03BEF44475}" type="pres">
      <dgm:prSet presAssocID="{ED5C0629-CF34-4046-8203-FC470A0BF9FB}" presName="parTrans" presStyleLbl="bgSibTrans2D1" presStyleIdx="1" presStyleCnt="5"/>
      <dgm:spPr/>
      <dgm:t>
        <a:bodyPr/>
        <a:lstStyle/>
        <a:p>
          <a:endParaRPr lang="ru-RU"/>
        </a:p>
      </dgm:t>
    </dgm:pt>
    <dgm:pt modelId="{D882E503-120E-4D75-8FF6-91C272AD4500}" type="pres">
      <dgm:prSet presAssocID="{975962E5-D688-4CDD-BE30-B7B8E5E7F98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639E94-868B-4472-981C-FA79957FF0FE}" type="pres">
      <dgm:prSet presAssocID="{726B2CB0-83B7-48FF-B7FD-F4F6DEB3E358}" presName="parTrans" presStyleLbl="bgSibTrans2D1" presStyleIdx="2" presStyleCnt="5"/>
      <dgm:spPr/>
      <dgm:t>
        <a:bodyPr/>
        <a:lstStyle/>
        <a:p>
          <a:endParaRPr lang="ru-RU"/>
        </a:p>
      </dgm:t>
    </dgm:pt>
    <dgm:pt modelId="{04FA1ACF-8739-4EB6-B35E-161EE245DC94}" type="pres">
      <dgm:prSet presAssocID="{D46D78E2-43BE-49A0-9A2C-8FF294F7145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144203-92BE-4593-B198-1E83DAF9C7D1}" type="pres">
      <dgm:prSet presAssocID="{0CF54303-6267-4F0D-AF45-E8161F996141}" presName="parTrans" presStyleLbl="bgSibTrans2D1" presStyleIdx="3" presStyleCnt="5"/>
      <dgm:spPr/>
      <dgm:t>
        <a:bodyPr/>
        <a:lstStyle/>
        <a:p>
          <a:endParaRPr lang="ru-RU"/>
        </a:p>
      </dgm:t>
    </dgm:pt>
    <dgm:pt modelId="{3F6C9051-0B4D-48EE-9C29-3BFBE7E5DDEA}" type="pres">
      <dgm:prSet presAssocID="{E8D2F639-CF56-4594-8B26-19008073189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23FDA2-E7C7-491E-B185-C2E513FC944E}" type="pres">
      <dgm:prSet presAssocID="{511D472A-8F94-4BA0-9724-9CB64CB3C51C}" presName="parTrans" presStyleLbl="bgSibTrans2D1" presStyleIdx="4" presStyleCnt="5"/>
      <dgm:spPr/>
      <dgm:t>
        <a:bodyPr/>
        <a:lstStyle/>
        <a:p>
          <a:endParaRPr lang="ru-RU"/>
        </a:p>
      </dgm:t>
    </dgm:pt>
    <dgm:pt modelId="{85A88DB4-CEC3-48AE-BD6E-6F8DD6DADDEB}" type="pres">
      <dgm:prSet presAssocID="{A9864FF0-4C17-4BE9-A447-B7F1D5B46C2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4157F9-89AD-4223-B8A3-0C4C7710BF76}" type="presOf" srcId="{4F073AE8-063E-4A2F-9107-8996200F2FD4}" destId="{7993008B-DAC8-4F9A-8484-B4C70E841965}" srcOrd="0" destOrd="0" presId="urn:microsoft.com/office/officeart/2005/8/layout/radial4"/>
    <dgm:cxn modelId="{F78A1FB9-D4D5-48FA-A4CC-0413BE644EA9}" type="presOf" srcId="{D19B88DA-CC4D-431A-BA69-D3BAFD98C509}" destId="{F132F7F3-F0E5-4513-96D6-0DF84CF8BA7F}" srcOrd="0" destOrd="0" presId="urn:microsoft.com/office/officeart/2005/8/layout/radial4"/>
    <dgm:cxn modelId="{3C95FF30-27F9-4B1A-9BD9-2431F214591F}" type="presOf" srcId="{901B5839-1B83-465D-AFC6-A7DBADDDEB42}" destId="{383D8E8E-5EBA-4EF2-92F3-54DBBC26DA3C}" srcOrd="0" destOrd="0" presId="urn:microsoft.com/office/officeart/2005/8/layout/radial4"/>
    <dgm:cxn modelId="{D4CCF930-E983-455C-AB3D-3792AB5CC4F9}" srcId="{4F073AE8-063E-4A2F-9107-8996200F2FD4}" destId="{D19B88DA-CC4D-431A-BA69-D3BAFD98C509}" srcOrd="0" destOrd="0" parTransId="{B87501F5-A6D6-4786-AF7C-4574886821DF}" sibTransId="{833865EE-1A2F-452E-9B5E-D53F9F43DC9F}"/>
    <dgm:cxn modelId="{73D1EB8B-1568-49DA-B08D-734A45F0175F}" type="presOf" srcId="{A9864FF0-4C17-4BE9-A447-B7F1D5B46C2E}" destId="{85A88DB4-CEC3-48AE-BD6E-6F8DD6DADDEB}" srcOrd="0" destOrd="0" presId="urn:microsoft.com/office/officeart/2005/8/layout/radial4"/>
    <dgm:cxn modelId="{5D200361-3BEF-45F1-BA59-975D3DC52090}" srcId="{D19B88DA-CC4D-431A-BA69-D3BAFD98C509}" destId="{D46D78E2-43BE-49A0-9A2C-8FF294F71456}" srcOrd="2" destOrd="0" parTransId="{726B2CB0-83B7-48FF-B7FD-F4F6DEB3E358}" sibTransId="{6BEFB9D5-D78D-448E-BAF8-B93DA9410CA4}"/>
    <dgm:cxn modelId="{F9996B55-6B9F-4812-94A2-CB8BDE1D4735}" srcId="{D19B88DA-CC4D-431A-BA69-D3BAFD98C509}" destId="{B12A26F1-B4A9-4698-9484-CEE063D04D4A}" srcOrd="0" destOrd="0" parTransId="{901B5839-1B83-465D-AFC6-A7DBADDDEB42}" sibTransId="{AFD06303-97CE-430F-800D-B8FC03CB187C}"/>
    <dgm:cxn modelId="{38A11310-6B5B-4C38-8BC2-C2C1FBE04937}" type="presOf" srcId="{975962E5-D688-4CDD-BE30-B7B8E5E7F98A}" destId="{D882E503-120E-4D75-8FF6-91C272AD4500}" srcOrd="0" destOrd="0" presId="urn:microsoft.com/office/officeart/2005/8/layout/radial4"/>
    <dgm:cxn modelId="{BCC4E205-808E-4074-A79D-50279BE51AA7}" type="presOf" srcId="{726B2CB0-83B7-48FF-B7FD-F4F6DEB3E358}" destId="{C0639E94-868B-4472-981C-FA79957FF0FE}" srcOrd="0" destOrd="0" presId="urn:microsoft.com/office/officeart/2005/8/layout/radial4"/>
    <dgm:cxn modelId="{2C158F14-BA07-484D-BCD1-BFC4DC43F7F6}" srcId="{D19B88DA-CC4D-431A-BA69-D3BAFD98C509}" destId="{975962E5-D688-4CDD-BE30-B7B8E5E7F98A}" srcOrd="1" destOrd="0" parTransId="{ED5C0629-CF34-4046-8203-FC470A0BF9FB}" sibTransId="{A23F379C-BC0F-4177-A085-2DCC8A7B5F08}"/>
    <dgm:cxn modelId="{A1C1FE34-8E22-4B26-BE10-EA05B4060255}" type="presOf" srcId="{511D472A-8F94-4BA0-9724-9CB64CB3C51C}" destId="{7823FDA2-E7C7-491E-B185-C2E513FC944E}" srcOrd="0" destOrd="0" presId="urn:microsoft.com/office/officeart/2005/8/layout/radial4"/>
    <dgm:cxn modelId="{222E770C-A63E-4CC4-A352-6B148F578C31}" srcId="{D19B88DA-CC4D-431A-BA69-D3BAFD98C509}" destId="{A9864FF0-4C17-4BE9-A447-B7F1D5B46C2E}" srcOrd="4" destOrd="0" parTransId="{511D472A-8F94-4BA0-9724-9CB64CB3C51C}" sibTransId="{9FEABA5A-B98F-4453-9418-BA2A1923DDF6}"/>
    <dgm:cxn modelId="{4BF85030-2F1D-4059-8673-1DC6F3570DBB}" type="presOf" srcId="{E8D2F639-CF56-4594-8B26-190080731893}" destId="{3F6C9051-0B4D-48EE-9C29-3BFBE7E5DDEA}" srcOrd="0" destOrd="0" presId="urn:microsoft.com/office/officeart/2005/8/layout/radial4"/>
    <dgm:cxn modelId="{6AD62DBB-E571-488F-A6B7-EDF8EEDA0C14}" type="presOf" srcId="{D46D78E2-43BE-49A0-9A2C-8FF294F71456}" destId="{04FA1ACF-8739-4EB6-B35E-161EE245DC94}" srcOrd="0" destOrd="0" presId="urn:microsoft.com/office/officeart/2005/8/layout/radial4"/>
    <dgm:cxn modelId="{E9E46A55-DD83-471A-9DA9-B6409BDE64ED}" type="presOf" srcId="{ED5C0629-CF34-4046-8203-FC470A0BF9FB}" destId="{E1140411-4F54-42DE-A004-6B03BEF44475}" srcOrd="0" destOrd="0" presId="urn:microsoft.com/office/officeart/2005/8/layout/radial4"/>
    <dgm:cxn modelId="{79BBFD26-45D5-4DB9-822C-B7384A318A61}" type="presOf" srcId="{B12A26F1-B4A9-4698-9484-CEE063D04D4A}" destId="{B0F8E0D0-6D66-4A88-A542-0D07C8BE595C}" srcOrd="0" destOrd="0" presId="urn:microsoft.com/office/officeart/2005/8/layout/radial4"/>
    <dgm:cxn modelId="{2197F5F8-4501-44A4-ACDD-AF99E5C776F1}" srcId="{D19B88DA-CC4D-431A-BA69-D3BAFD98C509}" destId="{E8D2F639-CF56-4594-8B26-190080731893}" srcOrd="3" destOrd="0" parTransId="{0CF54303-6267-4F0D-AF45-E8161F996141}" sibTransId="{DB683355-23C7-44B7-9FD0-99C44CABBBE1}"/>
    <dgm:cxn modelId="{51B8D0C7-ECC7-45F9-AE02-265977442B51}" type="presOf" srcId="{0CF54303-6267-4F0D-AF45-E8161F996141}" destId="{F7144203-92BE-4593-B198-1E83DAF9C7D1}" srcOrd="0" destOrd="0" presId="urn:microsoft.com/office/officeart/2005/8/layout/radial4"/>
    <dgm:cxn modelId="{B73E79AF-45DB-4791-946D-9DBE6B0974B4}" type="presParOf" srcId="{7993008B-DAC8-4F9A-8484-B4C70E841965}" destId="{F132F7F3-F0E5-4513-96D6-0DF84CF8BA7F}" srcOrd="0" destOrd="0" presId="urn:microsoft.com/office/officeart/2005/8/layout/radial4"/>
    <dgm:cxn modelId="{4F516823-8D5B-4053-A966-5941B4AD6A50}" type="presParOf" srcId="{7993008B-DAC8-4F9A-8484-B4C70E841965}" destId="{383D8E8E-5EBA-4EF2-92F3-54DBBC26DA3C}" srcOrd="1" destOrd="0" presId="urn:microsoft.com/office/officeart/2005/8/layout/radial4"/>
    <dgm:cxn modelId="{7DC48FB2-EF45-4121-91E5-32F84A6DAA97}" type="presParOf" srcId="{7993008B-DAC8-4F9A-8484-B4C70E841965}" destId="{B0F8E0D0-6D66-4A88-A542-0D07C8BE595C}" srcOrd="2" destOrd="0" presId="urn:microsoft.com/office/officeart/2005/8/layout/radial4"/>
    <dgm:cxn modelId="{42E1BE39-8D3E-4DDB-9004-9192FE9AE230}" type="presParOf" srcId="{7993008B-DAC8-4F9A-8484-B4C70E841965}" destId="{E1140411-4F54-42DE-A004-6B03BEF44475}" srcOrd="3" destOrd="0" presId="urn:microsoft.com/office/officeart/2005/8/layout/radial4"/>
    <dgm:cxn modelId="{7D278459-01E2-4B85-AC5F-CA7EF4A3812D}" type="presParOf" srcId="{7993008B-DAC8-4F9A-8484-B4C70E841965}" destId="{D882E503-120E-4D75-8FF6-91C272AD4500}" srcOrd="4" destOrd="0" presId="urn:microsoft.com/office/officeart/2005/8/layout/radial4"/>
    <dgm:cxn modelId="{BD5418ED-48F7-4ABF-B521-E9EF7E7F6086}" type="presParOf" srcId="{7993008B-DAC8-4F9A-8484-B4C70E841965}" destId="{C0639E94-868B-4472-981C-FA79957FF0FE}" srcOrd="5" destOrd="0" presId="urn:microsoft.com/office/officeart/2005/8/layout/radial4"/>
    <dgm:cxn modelId="{478D7DDA-0E51-40A5-9295-B17993BD003D}" type="presParOf" srcId="{7993008B-DAC8-4F9A-8484-B4C70E841965}" destId="{04FA1ACF-8739-4EB6-B35E-161EE245DC94}" srcOrd="6" destOrd="0" presId="urn:microsoft.com/office/officeart/2005/8/layout/radial4"/>
    <dgm:cxn modelId="{CC8E4B09-32FF-4EA1-BBE5-F6AA6F3AC6D0}" type="presParOf" srcId="{7993008B-DAC8-4F9A-8484-B4C70E841965}" destId="{F7144203-92BE-4593-B198-1E83DAF9C7D1}" srcOrd="7" destOrd="0" presId="urn:microsoft.com/office/officeart/2005/8/layout/radial4"/>
    <dgm:cxn modelId="{24094114-A3FE-423D-BAB4-947A181028D1}" type="presParOf" srcId="{7993008B-DAC8-4F9A-8484-B4C70E841965}" destId="{3F6C9051-0B4D-48EE-9C29-3BFBE7E5DDEA}" srcOrd="8" destOrd="0" presId="urn:microsoft.com/office/officeart/2005/8/layout/radial4"/>
    <dgm:cxn modelId="{4425CB26-3F53-4CE1-B3DA-966FC62F04BF}" type="presParOf" srcId="{7993008B-DAC8-4F9A-8484-B4C70E841965}" destId="{7823FDA2-E7C7-491E-B185-C2E513FC944E}" srcOrd="9" destOrd="0" presId="urn:microsoft.com/office/officeart/2005/8/layout/radial4"/>
    <dgm:cxn modelId="{3E7041F0-C441-4561-ACE3-16DC8CC12B70}" type="presParOf" srcId="{7993008B-DAC8-4F9A-8484-B4C70E841965}" destId="{85A88DB4-CEC3-48AE-BD6E-6F8DD6DADDEB}" srcOrd="10" destOrd="0" presId="urn:microsoft.com/office/officeart/2005/8/layout/radial4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6D1272E-D69C-41C1-9514-B2AAC2D2B0E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9491D7-0AF7-4A83-95C3-5C350B5F56DB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2E986A7A-4092-4CEE-A158-8E2651927B74}" type="parTrans" cxnId="{8055A6AD-C194-476C-AE18-CA565783D2B6}">
      <dgm:prSet/>
      <dgm:spPr/>
      <dgm:t>
        <a:bodyPr/>
        <a:lstStyle/>
        <a:p>
          <a:endParaRPr lang="ru-RU"/>
        </a:p>
      </dgm:t>
    </dgm:pt>
    <dgm:pt modelId="{7A7EC6AF-A2A9-4749-B872-F6B13C259957}" type="sibTrans" cxnId="{8055A6AD-C194-476C-AE18-CA565783D2B6}">
      <dgm:prSet/>
      <dgm:spPr/>
      <dgm:t>
        <a:bodyPr/>
        <a:lstStyle/>
        <a:p>
          <a:endParaRPr lang="ru-RU"/>
        </a:p>
      </dgm:t>
    </dgm:pt>
    <dgm:pt modelId="{DBA4D80E-9ADF-461D-A966-DFE33AD953C0}">
      <dgm:prSet phldrT="[Текст]"/>
      <dgm:spPr/>
      <dgm:t>
        <a:bodyPr/>
        <a:lstStyle/>
        <a:p>
          <a:r>
            <a:rPr lang="ru-RU" dirty="0" smtClean="0"/>
            <a:t>Наличие планов и программ ИРД</a:t>
          </a:r>
          <a:endParaRPr lang="ru-RU" dirty="0"/>
        </a:p>
      </dgm:t>
    </dgm:pt>
    <dgm:pt modelId="{E0A2C399-E816-4BD5-AEB2-CA4E65C3C3C8}" type="parTrans" cxnId="{24500527-8849-4E0F-81DD-B264704718BE}">
      <dgm:prSet/>
      <dgm:spPr/>
      <dgm:t>
        <a:bodyPr/>
        <a:lstStyle/>
        <a:p>
          <a:endParaRPr lang="ru-RU"/>
        </a:p>
      </dgm:t>
    </dgm:pt>
    <dgm:pt modelId="{8D27D06C-C0E4-412D-B798-356D006EE8EF}" type="sibTrans" cxnId="{24500527-8849-4E0F-81DD-B264704718BE}">
      <dgm:prSet/>
      <dgm:spPr/>
      <dgm:t>
        <a:bodyPr/>
        <a:lstStyle/>
        <a:p>
          <a:endParaRPr lang="ru-RU"/>
        </a:p>
      </dgm:t>
    </dgm:pt>
    <dgm:pt modelId="{7F9C2CE6-2A30-4B33-B497-7DF1EDA41D58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005F087B-8896-45E6-BE4F-BD6169281A89}" type="parTrans" cxnId="{377A01EC-9661-4E62-9A79-55B73746ED42}">
      <dgm:prSet/>
      <dgm:spPr/>
      <dgm:t>
        <a:bodyPr/>
        <a:lstStyle/>
        <a:p>
          <a:endParaRPr lang="ru-RU"/>
        </a:p>
      </dgm:t>
    </dgm:pt>
    <dgm:pt modelId="{DB1236BB-08B9-4C2F-99D2-7092FA4C1DF5}" type="sibTrans" cxnId="{377A01EC-9661-4E62-9A79-55B73746ED42}">
      <dgm:prSet/>
      <dgm:spPr/>
      <dgm:t>
        <a:bodyPr/>
        <a:lstStyle/>
        <a:p>
          <a:endParaRPr lang="ru-RU"/>
        </a:p>
      </dgm:t>
    </dgm:pt>
    <dgm:pt modelId="{632BE86B-8152-41F2-8712-CFC4027113A3}">
      <dgm:prSet phldrT="[Текст]"/>
      <dgm:spPr/>
      <dgm:t>
        <a:bodyPr/>
        <a:lstStyle/>
        <a:p>
          <a:r>
            <a:rPr lang="ru-RU" dirty="0" smtClean="0"/>
            <a:t>Наличие решений ИК и МСУ по вопросам ИРД</a:t>
          </a:r>
          <a:endParaRPr lang="ru-RU" dirty="0"/>
        </a:p>
      </dgm:t>
    </dgm:pt>
    <dgm:pt modelId="{1FC27928-3420-477B-8412-40EFCBBF6032}" type="parTrans" cxnId="{F8407C2A-74EB-417F-B0BB-48E85F5AE3B2}">
      <dgm:prSet/>
      <dgm:spPr/>
      <dgm:t>
        <a:bodyPr/>
        <a:lstStyle/>
        <a:p>
          <a:endParaRPr lang="ru-RU"/>
        </a:p>
      </dgm:t>
    </dgm:pt>
    <dgm:pt modelId="{32732CB2-A94F-4F52-A60A-7B6560F90C1C}" type="sibTrans" cxnId="{F8407C2A-74EB-417F-B0BB-48E85F5AE3B2}">
      <dgm:prSet/>
      <dgm:spPr/>
      <dgm:t>
        <a:bodyPr/>
        <a:lstStyle/>
        <a:p>
          <a:endParaRPr lang="ru-RU"/>
        </a:p>
      </dgm:t>
    </dgm:pt>
    <dgm:pt modelId="{B0B8583D-AF50-49C2-9876-663B792AF6C1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28221A19-8F3F-4EE7-9CB0-E64702DE71B1}" type="parTrans" cxnId="{8F53B075-6C37-42E3-8182-03CFB1B9E7BE}">
      <dgm:prSet/>
      <dgm:spPr/>
      <dgm:t>
        <a:bodyPr/>
        <a:lstStyle/>
        <a:p>
          <a:endParaRPr lang="ru-RU"/>
        </a:p>
      </dgm:t>
    </dgm:pt>
    <dgm:pt modelId="{4901E429-5E1D-4341-A2EC-EF7929D44576}" type="sibTrans" cxnId="{8F53B075-6C37-42E3-8182-03CFB1B9E7BE}">
      <dgm:prSet/>
      <dgm:spPr/>
      <dgm:t>
        <a:bodyPr/>
        <a:lstStyle/>
        <a:p>
          <a:endParaRPr lang="ru-RU"/>
        </a:p>
      </dgm:t>
    </dgm:pt>
    <dgm:pt modelId="{A2D62C44-43D2-45CE-84EA-E136BFEA318B}">
      <dgm:prSet phldrT="[Текст]"/>
      <dgm:spPr/>
      <dgm:t>
        <a:bodyPr/>
        <a:lstStyle/>
        <a:p>
          <a:r>
            <a:rPr lang="ru-RU" dirty="0" smtClean="0"/>
            <a:t>Мероприятия для молодежи и инвалидов</a:t>
          </a:r>
          <a:endParaRPr lang="ru-RU" dirty="0"/>
        </a:p>
      </dgm:t>
    </dgm:pt>
    <dgm:pt modelId="{BB5F7826-F484-45CD-9DC7-217BD86B028C}" type="parTrans" cxnId="{D6E0112F-A30E-4B38-A7FD-B5D5CFFDC6D6}">
      <dgm:prSet/>
      <dgm:spPr/>
      <dgm:t>
        <a:bodyPr/>
        <a:lstStyle/>
        <a:p>
          <a:endParaRPr lang="ru-RU"/>
        </a:p>
      </dgm:t>
    </dgm:pt>
    <dgm:pt modelId="{12AE2C2E-6B87-430D-BFCC-A369F34B4258}" type="sibTrans" cxnId="{D6E0112F-A30E-4B38-A7FD-B5D5CFFDC6D6}">
      <dgm:prSet/>
      <dgm:spPr/>
      <dgm:t>
        <a:bodyPr/>
        <a:lstStyle/>
        <a:p>
          <a:endParaRPr lang="ru-RU"/>
        </a:p>
      </dgm:t>
    </dgm:pt>
    <dgm:pt modelId="{C7E67594-2977-4920-881D-6AECBA055CA2}">
      <dgm:prSet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1FDD900E-0788-48F4-ADFB-11DDAE339AC3}" type="parTrans" cxnId="{384FECA9-176F-4587-966C-0177AF7106DE}">
      <dgm:prSet/>
      <dgm:spPr/>
      <dgm:t>
        <a:bodyPr/>
        <a:lstStyle/>
        <a:p>
          <a:endParaRPr lang="ru-RU"/>
        </a:p>
      </dgm:t>
    </dgm:pt>
    <dgm:pt modelId="{95DF7B33-CE40-4FDD-AAF6-12ED2FA15ED2}" type="sibTrans" cxnId="{384FECA9-176F-4587-966C-0177AF7106DE}">
      <dgm:prSet/>
      <dgm:spPr/>
      <dgm:t>
        <a:bodyPr/>
        <a:lstStyle/>
        <a:p>
          <a:endParaRPr lang="ru-RU"/>
        </a:p>
      </dgm:t>
    </dgm:pt>
    <dgm:pt modelId="{E7C76569-ABEA-4A49-84DC-5379618003C3}">
      <dgm:prSet/>
      <dgm:spPr/>
      <dgm:t>
        <a:bodyPr/>
        <a:lstStyle/>
        <a:p>
          <a:r>
            <a:rPr lang="ru-RU" dirty="0" smtClean="0"/>
            <a:t>Соответствие практики рекомендациям аналитической части </a:t>
          </a:r>
          <a:endParaRPr lang="ru-RU" dirty="0"/>
        </a:p>
      </dgm:t>
    </dgm:pt>
    <dgm:pt modelId="{2C365369-26EC-4746-B015-4D5BEC0B9AFB}" type="parTrans" cxnId="{702CA350-36D4-4AAC-B334-21CB02ACE084}">
      <dgm:prSet/>
      <dgm:spPr/>
      <dgm:t>
        <a:bodyPr/>
        <a:lstStyle/>
        <a:p>
          <a:endParaRPr lang="ru-RU"/>
        </a:p>
      </dgm:t>
    </dgm:pt>
    <dgm:pt modelId="{F501536D-B6A1-4E38-AB03-B13C0A5450CF}" type="sibTrans" cxnId="{702CA350-36D4-4AAC-B334-21CB02ACE084}">
      <dgm:prSet/>
      <dgm:spPr/>
      <dgm:t>
        <a:bodyPr/>
        <a:lstStyle/>
        <a:p>
          <a:endParaRPr lang="ru-RU"/>
        </a:p>
      </dgm:t>
    </dgm:pt>
    <dgm:pt modelId="{E93D7A6D-A939-419C-A16D-4D7DF864E2AD}" type="pres">
      <dgm:prSet presAssocID="{A6D1272E-D69C-41C1-9514-B2AAC2D2B0E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6EC83D-EC64-4148-87DE-A96BBEEB9651}" type="pres">
      <dgm:prSet presAssocID="{C69491D7-0AF7-4A83-95C3-5C350B5F56DB}" presName="composite" presStyleCnt="0"/>
      <dgm:spPr/>
    </dgm:pt>
    <dgm:pt modelId="{5E5E47FD-4A41-47DD-A08F-F592622C28DB}" type="pres">
      <dgm:prSet presAssocID="{C69491D7-0AF7-4A83-95C3-5C350B5F56DB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19F24C-DC95-4ABF-87F4-67D2C1E65640}" type="pres">
      <dgm:prSet presAssocID="{C69491D7-0AF7-4A83-95C3-5C350B5F56DB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2A64A9-3968-48B9-982D-34EA2B18B1B6}" type="pres">
      <dgm:prSet presAssocID="{7A7EC6AF-A2A9-4749-B872-F6B13C259957}" presName="sp" presStyleCnt="0"/>
      <dgm:spPr/>
    </dgm:pt>
    <dgm:pt modelId="{4410C14E-F26D-4A35-BC09-9C425ACEE188}" type="pres">
      <dgm:prSet presAssocID="{7F9C2CE6-2A30-4B33-B497-7DF1EDA41D58}" presName="composite" presStyleCnt="0"/>
      <dgm:spPr/>
    </dgm:pt>
    <dgm:pt modelId="{85D3DA5A-95A8-464C-9866-1C401E93D149}" type="pres">
      <dgm:prSet presAssocID="{7F9C2CE6-2A30-4B33-B497-7DF1EDA41D58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851ED1-8464-4CD6-B4A5-FF5F7FFD3232}" type="pres">
      <dgm:prSet presAssocID="{7F9C2CE6-2A30-4B33-B497-7DF1EDA41D58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7E1388-6810-4A12-B6FA-6E6C66F9C06A}" type="pres">
      <dgm:prSet presAssocID="{DB1236BB-08B9-4C2F-99D2-7092FA4C1DF5}" presName="sp" presStyleCnt="0"/>
      <dgm:spPr/>
    </dgm:pt>
    <dgm:pt modelId="{68D7CEE0-4F15-4592-AB72-6CC4C1985AA6}" type="pres">
      <dgm:prSet presAssocID="{B0B8583D-AF50-49C2-9876-663B792AF6C1}" presName="composite" presStyleCnt="0"/>
      <dgm:spPr/>
    </dgm:pt>
    <dgm:pt modelId="{48E2278D-8B75-4042-98FD-D2D01B6B398D}" type="pres">
      <dgm:prSet presAssocID="{B0B8583D-AF50-49C2-9876-663B792AF6C1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BA6BB3-8FD2-419C-A488-068AFADF2BD1}" type="pres">
      <dgm:prSet presAssocID="{B0B8583D-AF50-49C2-9876-663B792AF6C1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C29635-9A68-4AA9-AC35-8A934EB36216}" type="pres">
      <dgm:prSet presAssocID="{4901E429-5E1D-4341-A2EC-EF7929D44576}" presName="sp" presStyleCnt="0"/>
      <dgm:spPr/>
    </dgm:pt>
    <dgm:pt modelId="{8FA56975-DD7D-489C-B577-C0878B122963}" type="pres">
      <dgm:prSet presAssocID="{C7E67594-2977-4920-881D-6AECBA055CA2}" presName="composite" presStyleCnt="0"/>
      <dgm:spPr/>
    </dgm:pt>
    <dgm:pt modelId="{3302C1BA-1A9B-4606-B8CD-9A564629A2CE}" type="pres">
      <dgm:prSet presAssocID="{C7E67594-2977-4920-881D-6AECBA055CA2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280674-1B36-4991-AE77-7CC2FBF7C5AD}" type="pres">
      <dgm:prSet presAssocID="{C7E67594-2977-4920-881D-6AECBA055CA2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53B075-6C37-42E3-8182-03CFB1B9E7BE}" srcId="{A6D1272E-D69C-41C1-9514-B2AAC2D2B0ED}" destId="{B0B8583D-AF50-49C2-9876-663B792AF6C1}" srcOrd="2" destOrd="0" parTransId="{28221A19-8F3F-4EE7-9CB0-E64702DE71B1}" sibTransId="{4901E429-5E1D-4341-A2EC-EF7929D44576}"/>
    <dgm:cxn modelId="{377A01EC-9661-4E62-9A79-55B73746ED42}" srcId="{A6D1272E-D69C-41C1-9514-B2AAC2D2B0ED}" destId="{7F9C2CE6-2A30-4B33-B497-7DF1EDA41D58}" srcOrd="1" destOrd="0" parTransId="{005F087B-8896-45E6-BE4F-BD6169281A89}" sibTransId="{DB1236BB-08B9-4C2F-99D2-7092FA4C1DF5}"/>
    <dgm:cxn modelId="{D6E0112F-A30E-4B38-A7FD-B5D5CFFDC6D6}" srcId="{B0B8583D-AF50-49C2-9876-663B792AF6C1}" destId="{A2D62C44-43D2-45CE-84EA-E136BFEA318B}" srcOrd="0" destOrd="0" parTransId="{BB5F7826-F484-45CD-9DC7-217BD86B028C}" sibTransId="{12AE2C2E-6B87-430D-BFCC-A369F34B4258}"/>
    <dgm:cxn modelId="{F8407C2A-74EB-417F-B0BB-48E85F5AE3B2}" srcId="{7F9C2CE6-2A30-4B33-B497-7DF1EDA41D58}" destId="{632BE86B-8152-41F2-8712-CFC4027113A3}" srcOrd="0" destOrd="0" parTransId="{1FC27928-3420-477B-8412-40EFCBBF6032}" sibTransId="{32732CB2-A94F-4F52-A60A-7B6560F90C1C}"/>
    <dgm:cxn modelId="{1EA51E98-29A7-4FC7-ABAE-209396774C08}" type="presOf" srcId="{632BE86B-8152-41F2-8712-CFC4027113A3}" destId="{38851ED1-8464-4CD6-B4A5-FF5F7FFD3232}" srcOrd="0" destOrd="0" presId="urn:microsoft.com/office/officeart/2005/8/layout/chevron2"/>
    <dgm:cxn modelId="{E043A0B2-194B-409F-A3F1-E7E3712ED88E}" type="presOf" srcId="{A2D62C44-43D2-45CE-84EA-E136BFEA318B}" destId="{26BA6BB3-8FD2-419C-A488-068AFADF2BD1}" srcOrd="0" destOrd="0" presId="urn:microsoft.com/office/officeart/2005/8/layout/chevron2"/>
    <dgm:cxn modelId="{8DECEAB9-CF94-466A-BE51-9D397B10C594}" type="presOf" srcId="{C7E67594-2977-4920-881D-6AECBA055CA2}" destId="{3302C1BA-1A9B-4606-B8CD-9A564629A2CE}" srcOrd="0" destOrd="0" presId="urn:microsoft.com/office/officeart/2005/8/layout/chevron2"/>
    <dgm:cxn modelId="{384FECA9-176F-4587-966C-0177AF7106DE}" srcId="{A6D1272E-D69C-41C1-9514-B2AAC2D2B0ED}" destId="{C7E67594-2977-4920-881D-6AECBA055CA2}" srcOrd="3" destOrd="0" parTransId="{1FDD900E-0788-48F4-ADFB-11DDAE339AC3}" sibTransId="{95DF7B33-CE40-4FDD-AAF6-12ED2FA15ED2}"/>
    <dgm:cxn modelId="{E66E6B58-F1D5-4109-993A-7965791B1481}" type="presOf" srcId="{C69491D7-0AF7-4A83-95C3-5C350B5F56DB}" destId="{5E5E47FD-4A41-47DD-A08F-F592622C28DB}" srcOrd="0" destOrd="0" presId="urn:microsoft.com/office/officeart/2005/8/layout/chevron2"/>
    <dgm:cxn modelId="{C6E7B447-0E72-4611-BA5C-367B162BF37C}" type="presOf" srcId="{7F9C2CE6-2A30-4B33-B497-7DF1EDA41D58}" destId="{85D3DA5A-95A8-464C-9866-1C401E93D149}" srcOrd="0" destOrd="0" presId="urn:microsoft.com/office/officeart/2005/8/layout/chevron2"/>
    <dgm:cxn modelId="{24500527-8849-4E0F-81DD-B264704718BE}" srcId="{C69491D7-0AF7-4A83-95C3-5C350B5F56DB}" destId="{DBA4D80E-9ADF-461D-A966-DFE33AD953C0}" srcOrd="0" destOrd="0" parTransId="{E0A2C399-E816-4BD5-AEB2-CA4E65C3C3C8}" sibTransId="{8D27D06C-C0E4-412D-B798-356D006EE8EF}"/>
    <dgm:cxn modelId="{149E63B3-AA59-4CA1-8517-0C9EE9B3E791}" type="presOf" srcId="{B0B8583D-AF50-49C2-9876-663B792AF6C1}" destId="{48E2278D-8B75-4042-98FD-D2D01B6B398D}" srcOrd="0" destOrd="0" presId="urn:microsoft.com/office/officeart/2005/8/layout/chevron2"/>
    <dgm:cxn modelId="{702CA350-36D4-4AAC-B334-21CB02ACE084}" srcId="{C7E67594-2977-4920-881D-6AECBA055CA2}" destId="{E7C76569-ABEA-4A49-84DC-5379618003C3}" srcOrd="0" destOrd="0" parTransId="{2C365369-26EC-4746-B015-4D5BEC0B9AFB}" sibTransId="{F501536D-B6A1-4E38-AB03-B13C0A5450CF}"/>
    <dgm:cxn modelId="{9E2D12F8-5CEB-42D0-905C-84814DBBD8E6}" type="presOf" srcId="{E7C76569-ABEA-4A49-84DC-5379618003C3}" destId="{9C280674-1B36-4991-AE77-7CC2FBF7C5AD}" srcOrd="0" destOrd="0" presId="urn:microsoft.com/office/officeart/2005/8/layout/chevron2"/>
    <dgm:cxn modelId="{CC75A309-2E82-4EC6-987F-88FF17663B8F}" type="presOf" srcId="{A6D1272E-D69C-41C1-9514-B2AAC2D2B0ED}" destId="{E93D7A6D-A939-419C-A16D-4D7DF864E2AD}" srcOrd="0" destOrd="0" presId="urn:microsoft.com/office/officeart/2005/8/layout/chevron2"/>
    <dgm:cxn modelId="{35991314-39C6-4006-8ABB-A101E9DB3BB9}" type="presOf" srcId="{DBA4D80E-9ADF-461D-A966-DFE33AD953C0}" destId="{EE19F24C-DC95-4ABF-87F4-67D2C1E65640}" srcOrd="0" destOrd="0" presId="urn:microsoft.com/office/officeart/2005/8/layout/chevron2"/>
    <dgm:cxn modelId="{8055A6AD-C194-476C-AE18-CA565783D2B6}" srcId="{A6D1272E-D69C-41C1-9514-B2AAC2D2B0ED}" destId="{C69491D7-0AF7-4A83-95C3-5C350B5F56DB}" srcOrd="0" destOrd="0" parTransId="{2E986A7A-4092-4CEE-A158-8E2651927B74}" sibTransId="{7A7EC6AF-A2A9-4749-B872-F6B13C259957}"/>
    <dgm:cxn modelId="{0EA00B21-E6C3-4948-AB13-4C5D42B02807}" type="presParOf" srcId="{E93D7A6D-A939-419C-A16D-4D7DF864E2AD}" destId="{076EC83D-EC64-4148-87DE-A96BBEEB9651}" srcOrd="0" destOrd="0" presId="urn:microsoft.com/office/officeart/2005/8/layout/chevron2"/>
    <dgm:cxn modelId="{B179EC40-A571-47D4-90C7-BB55BDCE6B87}" type="presParOf" srcId="{076EC83D-EC64-4148-87DE-A96BBEEB9651}" destId="{5E5E47FD-4A41-47DD-A08F-F592622C28DB}" srcOrd="0" destOrd="0" presId="urn:microsoft.com/office/officeart/2005/8/layout/chevron2"/>
    <dgm:cxn modelId="{D5B38A62-C7C5-4E64-9B43-D2E7E9536D7D}" type="presParOf" srcId="{076EC83D-EC64-4148-87DE-A96BBEEB9651}" destId="{EE19F24C-DC95-4ABF-87F4-67D2C1E65640}" srcOrd="1" destOrd="0" presId="urn:microsoft.com/office/officeart/2005/8/layout/chevron2"/>
    <dgm:cxn modelId="{76E90C09-6A90-421F-821C-6E7FE61EDF07}" type="presParOf" srcId="{E93D7A6D-A939-419C-A16D-4D7DF864E2AD}" destId="{242A64A9-3968-48B9-982D-34EA2B18B1B6}" srcOrd="1" destOrd="0" presId="urn:microsoft.com/office/officeart/2005/8/layout/chevron2"/>
    <dgm:cxn modelId="{84286C98-BAD5-4413-B386-56F838ED6093}" type="presParOf" srcId="{E93D7A6D-A939-419C-A16D-4D7DF864E2AD}" destId="{4410C14E-F26D-4A35-BC09-9C425ACEE188}" srcOrd="2" destOrd="0" presId="urn:microsoft.com/office/officeart/2005/8/layout/chevron2"/>
    <dgm:cxn modelId="{7E963EE6-1615-40F3-B59A-343622AD6012}" type="presParOf" srcId="{4410C14E-F26D-4A35-BC09-9C425ACEE188}" destId="{85D3DA5A-95A8-464C-9866-1C401E93D149}" srcOrd="0" destOrd="0" presId="urn:microsoft.com/office/officeart/2005/8/layout/chevron2"/>
    <dgm:cxn modelId="{34DE0FE9-B937-471F-B181-FE9985D58453}" type="presParOf" srcId="{4410C14E-F26D-4A35-BC09-9C425ACEE188}" destId="{38851ED1-8464-4CD6-B4A5-FF5F7FFD3232}" srcOrd="1" destOrd="0" presId="urn:microsoft.com/office/officeart/2005/8/layout/chevron2"/>
    <dgm:cxn modelId="{C8F44154-0C49-4A70-B72E-FB93F01F7F42}" type="presParOf" srcId="{E93D7A6D-A939-419C-A16D-4D7DF864E2AD}" destId="{907E1388-6810-4A12-B6FA-6E6C66F9C06A}" srcOrd="3" destOrd="0" presId="urn:microsoft.com/office/officeart/2005/8/layout/chevron2"/>
    <dgm:cxn modelId="{E7824021-EAD6-48BC-AF27-9DE621A896B3}" type="presParOf" srcId="{E93D7A6D-A939-419C-A16D-4D7DF864E2AD}" destId="{68D7CEE0-4F15-4592-AB72-6CC4C1985AA6}" srcOrd="4" destOrd="0" presId="urn:microsoft.com/office/officeart/2005/8/layout/chevron2"/>
    <dgm:cxn modelId="{9EFA84BA-F745-45EB-ABEB-88DE1AD2667B}" type="presParOf" srcId="{68D7CEE0-4F15-4592-AB72-6CC4C1985AA6}" destId="{48E2278D-8B75-4042-98FD-D2D01B6B398D}" srcOrd="0" destOrd="0" presId="urn:microsoft.com/office/officeart/2005/8/layout/chevron2"/>
    <dgm:cxn modelId="{6B736842-3D84-4A76-8D75-8589EE3157DB}" type="presParOf" srcId="{68D7CEE0-4F15-4592-AB72-6CC4C1985AA6}" destId="{26BA6BB3-8FD2-419C-A488-068AFADF2BD1}" srcOrd="1" destOrd="0" presId="urn:microsoft.com/office/officeart/2005/8/layout/chevron2"/>
    <dgm:cxn modelId="{68CDDF47-96CB-4CE4-B266-965B7A4503F9}" type="presParOf" srcId="{E93D7A6D-A939-419C-A16D-4D7DF864E2AD}" destId="{C4C29635-9A68-4AA9-AC35-8A934EB36216}" srcOrd="5" destOrd="0" presId="urn:microsoft.com/office/officeart/2005/8/layout/chevron2"/>
    <dgm:cxn modelId="{373789CD-35DE-4D2A-AAC6-B54E11E0F8BF}" type="presParOf" srcId="{E93D7A6D-A939-419C-A16D-4D7DF864E2AD}" destId="{8FA56975-DD7D-489C-B577-C0878B122963}" srcOrd="6" destOrd="0" presId="urn:microsoft.com/office/officeart/2005/8/layout/chevron2"/>
    <dgm:cxn modelId="{0FC11DBC-EAB2-46FE-93C4-6B6E28BE1801}" type="presParOf" srcId="{8FA56975-DD7D-489C-B577-C0878B122963}" destId="{3302C1BA-1A9B-4606-B8CD-9A564629A2CE}" srcOrd="0" destOrd="0" presId="urn:microsoft.com/office/officeart/2005/8/layout/chevron2"/>
    <dgm:cxn modelId="{6D7E5C32-F780-4968-A62B-FEAAC12345AA}" type="presParOf" srcId="{8FA56975-DD7D-489C-B577-C0878B122963}" destId="{9C280674-1B36-4991-AE77-7CC2FBF7C5AD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6D1272E-D69C-41C1-9514-B2AAC2D2B0E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9491D7-0AF7-4A83-95C3-5C350B5F56DB}">
      <dgm:prSet phldrT="[Текст]"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2E986A7A-4092-4CEE-A158-8E2651927B74}" type="parTrans" cxnId="{8055A6AD-C194-476C-AE18-CA565783D2B6}">
      <dgm:prSet/>
      <dgm:spPr/>
      <dgm:t>
        <a:bodyPr/>
        <a:lstStyle/>
        <a:p>
          <a:endParaRPr lang="ru-RU"/>
        </a:p>
      </dgm:t>
    </dgm:pt>
    <dgm:pt modelId="{7A7EC6AF-A2A9-4749-B872-F6B13C259957}" type="sibTrans" cxnId="{8055A6AD-C194-476C-AE18-CA565783D2B6}">
      <dgm:prSet/>
      <dgm:spPr/>
      <dgm:t>
        <a:bodyPr/>
        <a:lstStyle/>
        <a:p>
          <a:endParaRPr lang="ru-RU"/>
        </a:p>
      </dgm:t>
    </dgm:pt>
    <dgm:pt modelId="{DBA4D80E-9ADF-461D-A966-DFE33AD953C0}">
      <dgm:prSet phldrT="[Текст]"/>
      <dgm:spPr/>
      <dgm:t>
        <a:bodyPr/>
        <a:lstStyle/>
        <a:p>
          <a:r>
            <a:rPr lang="ru-RU" dirty="0" smtClean="0"/>
            <a:t>Достижение показателей эффективности, заложенных в аналитической части</a:t>
          </a:r>
          <a:endParaRPr lang="ru-RU" dirty="0"/>
        </a:p>
      </dgm:t>
    </dgm:pt>
    <dgm:pt modelId="{E0A2C399-E816-4BD5-AEB2-CA4E65C3C3C8}" type="parTrans" cxnId="{24500527-8849-4E0F-81DD-B264704718BE}">
      <dgm:prSet/>
      <dgm:spPr/>
      <dgm:t>
        <a:bodyPr/>
        <a:lstStyle/>
        <a:p>
          <a:endParaRPr lang="ru-RU"/>
        </a:p>
      </dgm:t>
    </dgm:pt>
    <dgm:pt modelId="{8D27D06C-C0E4-412D-B798-356D006EE8EF}" type="sibTrans" cxnId="{24500527-8849-4E0F-81DD-B264704718BE}">
      <dgm:prSet/>
      <dgm:spPr/>
      <dgm:t>
        <a:bodyPr/>
        <a:lstStyle/>
        <a:p>
          <a:endParaRPr lang="ru-RU"/>
        </a:p>
      </dgm:t>
    </dgm:pt>
    <dgm:pt modelId="{7F9C2CE6-2A30-4B33-B497-7DF1EDA41D58}">
      <dgm:prSet phldrT="[Текст]"/>
      <dgm:spPr/>
      <dgm:t>
        <a:bodyPr/>
        <a:lstStyle/>
        <a:p>
          <a:r>
            <a:rPr lang="ru-RU" dirty="0" smtClean="0"/>
            <a:t>6</a:t>
          </a:r>
          <a:endParaRPr lang="ru-RU" dirty="0"/>
        </a:p>
      </dgm:t>
    </dgm:pt>
    <dgm:pt modelId="{005F087B-8896-45E6-BE4F-BD6169281A89}" type="parTrans" cxnId="{377A01EC-9661-4E62-9A79-55B73746ED42}">
      <dgm:prSet/>
      <dgm:spPr/>
      <dgm:t>
        <a:bodyPr/>
        <a:lstStyle/>
        <a:p>
          <a:endParaRPr lang="ru-RU"/>
        </a:p>
      </dgm:t>
    </dgm:pt>
    <dgm:pt modelId="{DB1236BB-08B9-4C2F-99D2-7092FA4C1DF5}" type="sibTrans" cxnId="{377A01EC-9661-4E62-9A79-55B73746ED42}">
      <dgm:prSet/>
      <dgm:spPr/>
      <dgm:t>
        <a:bodyPr/>
        <a:lstStyle/>
        <a:p>
          <a:endParaRPr lang="ru-RU"/>
        </a:p>
      </dgm:t>
    </dgm:pt>
    <dgm:pt modelId="{632BE86B-8152-41F2-8712-CFC4027113A3}">
      <dgm:prSet phldrT="[Текст]"/>
      <dgm:spPr/>
      <dgm:t>
        <a:bodyPr/>
        <a:lstStyle/>
        <a:p>
          <a:r>
            <a:rPr lang="ru-RU" dirty="0" smtClean="0"/>
            <a:t>Участие различных категорий избирателей в выборах (явка)</a:t>
          </a:r>
          <a:endParaRPr lang="ru-RU" dirty="0"/>
        </a:p>
      </dgm:t>
    </dgm:pt>
    <dgm:pt modelId="{1FC27928-3420-477B-8412-40EFCBBF6032}" type="parTrans" cxnId="{F8407C2A-74EB-417F-B0BB-48E85F5AE3B2}">
      <dgm:prSet/>
      <dgm:spPr/>
      <dgm:t>
        <a:bodyPr/>
        <a:lstStyle/>
        <a:p>
          <a:endParaRPr lang="ru-RU"/>
        </a:p>
      </dgm:t>
    </dgm:pt>
    <dgm:pt modelId="{32732CB2-A94F-4F52-A60A-7B6560F90C1C}" type="sibTrans" cxnId="{F8407C2A-74EB-417F-B0BB-48E85F5AE3B2}">
      <dgm:prSet/>
      <dgm:spPr/>
      <dgm:t>
        <a:bodyPr/>
        <a:lstStyle/>
        <a:p>
          <a:endParaRPr lang="ru-RU"/>
        </a:p>
      </dgm:t>
    </dgm:pt>
    <dgm:pt modelId="{B0B8583D-AF50-49C2-9876-663B792AF6C1}">
      <dgm:prSet phldrT="[Текст]"/>
      <dgm:spPr/>
      <dgm:t>
        <a:bodyPr/>
        <a:lstStyle/>
        <a:p>
          <a:r>
            <a:rPr lang="ru-RU" dirty="0" smtClean="0"/>
            <a:t>7</a:t>
          </a:r>
          <a:endParaRPr lang="ru-RU" dirty="0"/>
        </a:p>
      </dgm:t>
    </dgm:pt>
    <dgm:pt modelId="{28221A19-8F3F-4EE7-9CB0-E64702DE71B1}" type="parTrans" cxnId="{8F53B075-6C37-42E3-8182-03CFB1B9E7BE}">
      <dgm:prSet/>
      <dgm:spPr/>
      <dgm:t>
        <a:bodyPr/>
        <a:lstStyle/>
        <a:p>
          <a:endParaRPr lang="ru-RU"/>
        </a:p>
      </dgm:t>
    </dgm:pt>
    <dgm:pt modelId="{4901E429-5E1D-4341-A2EC-EF7929D44576}" type="sibTrans" cxnId="{8F53B075-6C37-42E3-8182-03CFB1B9E7BE}">
      <dgm:prSet/>
      <dgm:spPr/>
      <dgm:t>
        <a:bodyPr/>
        <a:lstStyle/>
        <a:p>
          <a:endParaRPr lang="ru-RU"/>
        </a:p>
      </dgm:t>
    </dgm:pt>
    <dgm:pt modelId="{A2D62C44-43D2-45CE-84EA-E136BFEA318B}">
      <dgm:prSet phldrT="[Текст]"/>
      <dgm:spPr/>
      <dgm:t>
        <a:bodyPr/>
        <a:lstStyle/>
        <a:p>
          <a:r>
            <a:rPr lang="ru-RU" dirty="0" smtClean="0"/>
            <a:t>Творческий подход в реализации планов ИРД</a:t>
          </a:r>
          <a:endParaRPr lang="ru-RU" dirty="0"/>
        </a:p>
      </dgm:t>
    </dgm:pt>
    <dgm:pt modelId="{BB5F7826-F484-45CD-9DC7-217BD86B028C}" type="parTrans" cxnId="{D6E0112F-A30E-4B38-A7FD-B5D5CFFDC6D6}">
      <dgm:prSet/>
      <dgm:spPr/>
      <dgm:t>
        <a:bodyPr/>
        <a:lstStyle/>
        <a:p>
          <a:endParaRPr lang="ru-RU"/>
        </a:p>
      </dgm:t>
    </dgm:pt>
    <dgm:pt modelId="{12AE2C2E-6B87-430D-BFCC-A369F34B4258}" type="sibTrans" cxnId="{D6E0112F-A30E-4B38-A7FD-B5D5CFFDC6D6}">
      <dgm:prSet/>
      <dgm:spPr/>
      <dgm:t>
        <a:bodyPr/>
        <a:lstStyle/>
        <a:p>
          <a:endParaRPr lang="ru-RU"/>
        </a:p>
      </dgm:t>
    </dgm:pt>
    <dgm:pt modelId="{C7E67594-2977-4920-881D-6AECBA055CA2}">
      <dgm:prSet/>
      <dgm:spPr/>
      <dgm:t>
        <a:bodyPr/>
        <a:lstStyle/>
        <a:p>
          <a:r>
            <a:rPr lang="ru-RU" dirty="0" smtClean="0"/>
            <a:t>8</a:t>
          </a:r>
          <a:endParaRPr lang="ru-RU" dirty="0"/>
        </a:p>
      </dgm:t>
    </dgm:pt>
    <dgm:pt modelId="{1FDD900E-0788-48F4-ADFB-11DDAE339AC3}" type="parTrans" cxnId="{384FECA9-176F-4587-966C-0177AF7106DE}">
      <dgm:prSet/>
      <dgm:spPr/>
      <dgm:t>
        <a:bodyPr/>
        <a:lstStyle/>
        <a:p>
          <a:endParaRPr lang="ru-RU"/>
        </a:p>
      </dgm:t>
    </dgm:pt>
    <dgm:pt modelId="{95DF7B33-CE40-4FDD-AAF6-12ED2FA15ED2}" type="sibTrans" cxnId="{384FECA9-176F-4587-966C-0177AF7106DE}">
      <dgm:prSet/>
      <dgm:spPr/>
      <dgm:t>
        <a:bodyPr/>
        <a:lstStyle/>
        <a:p>
          <a:endParaRPr lang="ru-RU"/>
        </a:p>
      </dgm:t>
    </dgm:pt>
    <dgm:pt modelId="{E7C76569-ABEA-4A49-84DC-5379618003C3}">
      <dgm:prSet/>
      <dgm:spPr/>
      <dgm:t>
        <a:bodyPr/>
        <a:lstStyle/>
        <a:p>
          <a:r>
            <a:rPr lang="ru-RU" dirty="0" err="1" smtClean="0"/>
            <a:t>Креативность</a:t>
          </a:r>
          <a:r>
            <a:rPr lang="ru-RU" dirty="0" smtClean="0"/>
            <a:t> оформления конкурсных материалов</a:t>
          </a:r>
          <a:endParaRPr lang="ru-RU" dirty="0"/>
        </a:p>
      </dgm:t>
    </dgm:pt>
    <dgm:pt modelId="{2C365369-26EC-4746-B015-4D5BEC0B9AFB}" type="parTrans" cxnId="{702CA350-36D4-4AAC-B334-21CB02ACE084}">
      <dgm:prSet/>
      <dgm:spPr/>
      <dgm:t>
        <a:bodyPr/>
        <a:lstStyle/>
        <a:p>
          <a:endParaRPr lang="ru-RU"/>
        </a:p>
      </dgm:t>
    </dgm:pt>
    <dgm:pt modelId="{F501536D-B6A1-4E38-AB03-B13C0A5450CF}" type="sibTrans" cxnId="{702CA350-36D4-4AAC-B334-21CB02ACE084}">
      <dgm:prSet/>
      <dgm:spPr/>
      <dgm:t>
        <a:bodyPr/>
        <a:lstStyle/>
        <a:p>
          <a:endParaRPr lang="ru-RU"/>
        </a:p>
      </dgm:t>
    </dgm:pt>
    <dgm:pt modelId="{E93D7A6D-A939-419C-A16D-4D7DF864E2AD}" type="pres">
      <dgm:prSet presAssocID="{A6D1272E-D69C-41C1-9514-B2AAC2D2B0E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6EC83D-EC64-4148-87DE-A96BBEEB9651}" type="pres">
      <dgm:prSet presAssocID="{C69491D7-0AF7-4A83-95C3-5C350B5F56DB}" presName="composite" presStyleCnt="0"/>
      <dgm:spPr/>
    </dgm:pt>
    <dgm:pt modelId="{5E5E47FD-4A41-47DD-A08F-F592622C28DB}" type="pres">
      <dgm:prSet presAssocID="{C69491D7-0AF7-4A83-95C3-5C350B5F56DB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19F24C-DC95-4ABF-87F4-67D2C1E65640}" type="pres">
      <dgm:prSet presAssocID="{C69491D7-0AF7-4A83-95C3-5C350B5F56DB}" presName="descendantText" presStyleLbl="alignAcc1" presStyleIdx="0" presStyleCnt="4" custLinFactNeighborX="49506" custLinFactNeighborY="-249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2A64A9-3968-48B9-982D-34EA2B18B1B6}" type="pres">
      <dgm:prSet presAssocID="{7A7EC6AF-A2A9-4749-B872-F6B13C259957}" presName="sp" presStyleCnt="0"/>
      <dgm:spPr/>
    </dgm:pt>
    <dgm:pt modelId="{4410C14E-F26D-4A35-BC09-9C425ACEE188}" type="pres">
      <dgm:prSet presAssocID="{7F9C2CE6-2A30-4B33-B497-7DF1EDA41D58}" presName="composite" presStyleCnt="0"/>
      <dgm:spPr/>
    </dgm:pt>
    <dgm:pt modelId="{85D3DA5A-95A8-464C-9866-1C401E93D149}" type="pres">
      <dgm:prSet presAssocID="{7F9C2CE6-2A30-4B33-B497-7DF1EDA41D58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851ED1-8464-4CD6-B4A5-FF5F7FFD3232}" type="pres">
      <dgm:prSet presAssocID="{7F9C2CE6-2A30-4B33-B497-7DF1EDA41D58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7E1388-6810-4A12-B6FA-6E6C66F9C06A}" type="pres">
      <dgm:prSet presAssocID="{DB1236BB-08B9-4C2F-99D2-7092FA4C1DF5}" presName="sp" presStyleCnt="0"/>
      <dgm:spPr/>
    </dgm:pt>
    <dgm:pt modelId="{68D7CEE0-4F15-4592-AB72-6CC4C1985AA6}" type="pres">
      <dgm:prSet presAssocID="{B0B8583D-AF50-49C2-9876-663B792AF6C1}" presName="composite" presStyleCnt="0"/>
      <dgm:spPr/>
    </dgm:pt>
    <dgm:pt modelId="{48E2278D-8B75-4042-98FD-D2D01B6B398D}" type="pres">
      <dgm:prSet presAssocID="{B0B8583D-AF50-49C2-9876-663B792AF6C1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BA6BB3-8FD2-419C-A488-068AFADF2BD1}" type="pres">
      <dgm:prSet presAssocID="{B0B8583D-AF50-49C2-9876-663B792AF6C1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C29635-9A68-4AA9-AC35-8A934EB36216}" type="pres">
      <dgm:prSet presAssocID="{4901E429-5E1D-4341-A2EC-EF7929D44576}" presName="sp" presStyleCnt="0"/>
      <dgm:spPr/>
    </dgm:pt>
    <dgm:pt modelId="{8FA56975-DD7D-489C-B577-C0878B122963}" type="pres">
      <dgm:prSet presAssocID="{C7E67594-2977-4920-881D-6AECBA055CA2}" presName="composite" presStyleCnt="0"/>
      <dgm:spPr/>
    </dgm:pt>
    <dgm:pt modelId="{3302C1BA-1A9B-4606-B8CD-9A564629A2CE}" type="pres">
      <dgm:prSet presAssocID="{C7E67594-2977-4920-881D-6AECBA055CA2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280674-1B36-4991-AE77-7CC2FBF7C5AD}" type="pres">
      <dgm:prSet presAssocID="{C7E67594-2977-4920-881D-6AECBA055CA2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53B075-6C37-42E3-8182-03CFB1B9E7BE}" srcId="{A6D1272E-D69C-41C1-9514-B2AAC2D2B0ED}" destId="{B0B8583D-AF50-49C2-9876-663B792AF6C1}" srcOrd="2" destOrd="0" parTransId="{28221A19-8F3F-4EE7-9CB0-E64702DE71B1}" sibTransId="{4901E429-5E1D-4341-A2EC-EF7929D44576}"/>
    <dgm:cxn modelId="{377A01EC-9661-4E62-9A79-55B73746ED42}" srcId="{A6D1272E-D69C-41C1-9514-B2AAC2D2B0ED}" destId="{7F9C2CE6-2A30-4B33-B497-7DF1EDA41D58}" srcOrd="1" destOrd="0" parTransId="{005F087B-8896-45E6-BE4F-BD6169281A89}" sibTransId="{DB1236BB-08B9-4C2F-99D2-7092FA4C1DF5}"/>
    <dgm:cxn modelId="{910A5ED2-685C-49D8-84CB-B6E353477DCB}" type="presOf" srcId="{7F9C2CE6-2A30-4B33-B497-7DF1EDA41D58}" destId="{85D3DA5A-95A8-464C-9866-1C401E93D149}" srcOrd="0" destOrd="0" presId="urn:microsoft.com/office/officeart/2005/8/layout/chevron2"/>
    <dgm:cxn modelId="{D6E0112F-A30E-4B38-A7FD-B5D5CFFDC6D6}" srcId="{B0B8583D-AF50-49C2-9876-663B792AF6C1}" destId="{A2D62C44-43D2-45CE-84EA-E136BFEA318B}" srcOrd="0" destOrd="0" parTransId="{BB5F7826-F484-45CD-9DC7-217BD86B028C}" sibTransId="{12AE2C2E-6B87-430D-BFCC-A369F34B4258}"/>
    <dgm:cxn modelId="{F8407C2A-74EB-417F-B0BB-48E85F5AE3B2}" srcId="{7F9C2CE6-2A30-4B33-B497-7DF1EDA41D58}" destId="{632BE86B-8152-41F2-8712-CFC4027113A3}" srcOrd="0" destOrd="0" parTransId="{1FC27928-3420-477B-8412-40EFCBBF6032}" sibTransId="{32732CB2-A94F-4F52-A60A-7B6560F90C1C}"/>
    <dgm:cxn modelId="{384FECA9-176F-4587-966C-0177AF7106DE}" srcId="{A6D1272E-D69C-41C1-9514-B2AAC2D2B0ED}" destId="{C7E67594-2977-4920-881D-6AECBA055CA2}" srcOrd="3" destOrd="0" parTransId="{1FDD900E-0788-48F4-ADFB-11DDAE339AC3}" sibTransId="{95DF7B33-CE40-4FDD-AAF6-12ED2FA15ED2}"/>
    <dgm:cxn modelId="{07FB076D-32AB-48B5-8A00-1DA056A54440}" type="presOf" srcId="{A6D1272E-D69C-41C1-9514-B2AAC2D2B0ED}" destId="{E93D7A6D-A939-419C-A16D-4D7DF864E2AD}" srcOrd="0" destOrd="0" presId="urn:microsoft.com/office/officeart/2005/8/layout/chevron2"/>
    <dgm:cxn modelId="{24500527-8849-4E0F-81DD-B264704718BE}" srcId="{C69491D7-0AF7-4A83-95C3-5C350B5F56DB}" destId="{DBA4D80E-9ADF-461D-A966-DFE33AD953C0}" srcOrd="0" destOrd="0" parTransId="{E0A2C399-E816-4BD5-AEB2-CA4E65C3C3C8}" sibTransId="{8D27D06C-C0E4-412D-B798-356D006EE8EF}"/>
    <dgm:cxn modelId="{748AEC03-B506-4FDC-AF81-D4FF681BA287}" type="presOf" srcId="{E7C76569-ABEA-4A49-84DC-5379618003C3}" destId="{9C280674-1B36-4991-AE77-7CC2FBF7C5AD}" srcOrd="0" destOrd="0" presId="urn:microsoft.com/office/officeart/2005/8/layout/chevron2"/>
    <dgm:cxn modelId="{D042067A-3D6C-452B-B414-4FFCF8159095}" type="presOf" srcId="{632BE86B-8152-41F2-8712-CFC4027113A3}" destId="{38851ED1-8464-4CD6-B4A5-FF5F7FFD3232}" srcOrd="0" destOrd="0" presId="urn:microsoft.com/office/officeart/2005/8/layout/chevron2"/>
    <dgm:cxn modelId="{4FCBB967-DC8D-4849-8187-B1291DD03A00}" type="presOf" srcId="{C7E67594-2977-4920-881D-6AECBA055CA2}" destId="{3302C1BA-1A9B-4606-B8CD-9A564629A2CE}" srcOrd="0" destOrd="0" presId="urn:microsoft.com/office/officeart/2005/8/layout/chevron2"/>
    <dgm:cxn modelId="{702CA350-36D4-4AAC-B334-21CB02ACE084}" srcId="{C7E67594-2977-4920-881D-6AECBA055CA2}" destId="{E7C76569-ABEA-4A49-84DC-5379618003C3}" srcOrd="0" destOrd="0" parTransId="{2C365369-26EC-4746-B015-4D5BEC0B9AFB}" sibTransId="{F501536D-B6A1-4E38-AB03-B13C0A5450CF}"/>
    <dgm:cxn modelId="{9D6AEFE8-E61E-41F9-8EA9-BFB90EEBFDD4}" type="presOf" srcId="{B0B8583D-AF50-49C2-9876-663B792AF6C1}" destId="{48E2278D-8B75-4042-98FD-D2D01B6B398D}" srcOrd="0" destOrd="0" presId="urn:microsoft.com/office/officeart/2005/8/layout/chevron2"/>
    <dgm:cxn modelId="{469CB739-91E9-40B0-AA70-44C1E93F671C}" type="presOf" srcId="{A2D62C44-43D2-45CE-84EA-E136BFEA318B}" destId="{26BA6BB3-8FD2-419C-A488-068AFADF2BD1}" srcOrd="0" destOrd="0" presId="urn:microsoft.com/office/officeart/2005/8/layout/chevron2"/>
    <dgm:cxn modelId="{CEAAE460-40B2-4D96-A64E-585D463B399B}" type="presOf" srcId="{C69491D7-0AF7-4A83-95C3-5C350B5F56DB}" destId="{5E5E47FD-4A41-47DD-A08F-F592622C28DB}" srcOrd="0" destOrd="0" presId="urn:microsoft.com/office/officeart/2005/8/layout/chevron2"/>
    <dgm:cxn modelId="{BE959D2E-B82A-4AA0-A632-5EF756658048}" type="presOf" srcId="{DBA4D80E-9ADF-461D-A966-DFE33AD953C0}" destId="{EE19F24C-DC95-4ABF-87F4-67D2C1E65640}" srcOrd="0" destOrd="0" presId="urn:microsoft.com/office/officeart/2005/8/layout/chevron2"/>
    <dgm:cxn modelId="{8055A6AD-C194-476C-AE18-CA565783D2B6}" srcId="{A6D1272E-D69C-41C1-9514-B2AAC2D2B0ED}" destId="{C69491D7-0AF7-4A83-95C3-5C350B5F56DB}" srcOrd="0" destOrd="0" parTransId="{2E986A7A-4092-4CEE-A158-8E2651927B74}" sibTransId="{7A7EC6AF-A2A9-4749-B872-F6B13C259957}"/>
    <dgm:cxn modelId="{AC2DE99C-5709-417D-A524-DBCCF66ABF4E}" type="presParOf" srcId="{E93D7A6D-A939-419C-A16D-4D7DF864E2AD}" destId="{076EC83D-EC64-4148-87DE-A96BBEEB9651}" srcOrd="0" destOrd="0" presId="urn:microsoft.com/office/officeart/2005/8/layout/chevron2"/>
    <dgm:cxn modelId="{F1810742-6971-49EB-9237-D1F508F5F3CC}" type="presParOf" srcId="{076EC83D-EC64-4148-87DE-A96BBEEB9651}" destId="{5E5E47FD-4A41-47DD-A08F-F592622C28DB}" srcOrd="0" destOrd="0" presId="urn:microsoft.com/office/officeart/2005/8/layout/chevron2"/>
    <dgm:cxn modelId="{62EE6596-DFE4-4F52-9D95-2503EB97BFBE}" type="presParOf" srcId="{076EC83D-EC64-4148-87DE-A96BBEEB9651}" destId="{EE19F24C-DC95-4ABF-87F4-67D2C1E65640}" srcOrd="1" destOrd="0" presId="urn:microsoft.com/office/officeart/2005/8/layout/chevron2"/>
    <dgm:cxn modelId="{B6C940CD-3FB0-419B-A3CE-05EEB1857837}" type="presParOf" srcId="{E93D7A6D-A939-419C-A16D-4D7DF864E2AD}" destId="{242A64A9-3968-48B9-982D-34EA2B18B1B6}" srcOrd="1" destOrd="0" presId="urn:microsoft.com/office/officeart/2005/8/layout/chevron2"/>
    <dgm:cxn modelId="{1E403F46-5E18-4DB0-A362-5EC9C5141ACA}" type="presParOf" srcId="{E93D7A6D-A939-419C-A16D-4D7DF864E2AD}" destId="{4410C14E-F26D-4A35-BC09-9C425ACEE188}" srcOrd="2" destOrd="0" presId="urn:microsoft.com/office/officeart/2005/8/layout/chevron2"/>
    <dgm:cxn modelId="{D6EFAF7E-FE10-4FB0-8863-1B3B5A2D28EC}" type="presParOf" srcId="{4410C14E-F26D-4A35-BC09-9C425ACEE188}" destId="{85D3DA5A-95A8-464C-9866-1C401E93D149}" srcOrd="0" destOrd="0" presId="urn:microsoft.com/office/officeart/2005/8/layout/chevron2"/>
    <dgm:cxn modelId="{27C6ED62-A3F1-4B29-81E8-1739713AE35E}" type="presParOf" srcId="{4410C14E-F26D-4A35-BC09-9C425ACEE188}" destId="{38851ED1-8464-4CD6-B4A5-FF5F7FFD3232}" srcOrd="1" destOrd="0" presId="urn:microsoft.com/office/officeart/2005/8/layout/chevron2"/>
    <dgm:cxn modelId="{EF4D4BB3-4612-4AA9-8C57-FCC6D734C678}" type="presParOf" srcId="{E93D7A6D-A939-419C-A16D-4D7DF864E2AD}" destId="{907E1388-6810-4A12-B6FA-6E6C66F9C06A}" srcOrd="3" destOrd="0" presId="urn:microsoft.com/office/officeart/2005/8/layout/chevron2"/>
    <dgm:cxn modelId="{4A1BF482-82EE-43D5-B278-2BF1807A260F}" type="presParOf" srcId="{E93D7A6D-A939-419C-A16D-4D7DF864E2AD}" destId="{68D7CEE0-4F15-4592-AB72-6CC4C1985AA6}" srcOrd="4" destOrd="0" presId="urn:microsoft.com/office/officeart/2005/8/layout/chevron2"/>
    <dgm:cxn modelId="{37336A07-7B0F-43AE-A2CE-5F4BEC0C956A}" type="presParOf" srcId="{68D7CEE0-4F15-4592-AB72-6CC4C1985AA6}" destId="{48E2278D-8B75-4042-98FD-D2D01B6B398D}" srcOrd="0" destOrd="0" presId="urn:microsoft.com/office/officeart/2005/8/layout/chevron2"/>
    <dgm:cxn modelId="{7BBFFD88-6611-4424-9C49-E92D3CD532F6}" type="presParOf" srcId="{68D7CEE0-4F15-4592-AB72-6CC4C1985AA6}" destId="{26BA6BB3-8FD2-419C-A488-068AFADF2BD1}" srcOrd="1" destOrd="0" presId="urn:microsoft.com/office/officeart/2005/8/layout/chevron2"/>
    <dgm:cxn modelId="{FB892A2E-E032-4EB6-9758-3759C03D283E}" type="presParOf" srcId="{E93D7A6D-A939-419C-A16D-4D7DF864E2AD}" destId="{C4C29635-9A68-4AA9-AC35-8A934EB36216}" srcOrd="5" destOrd="0" presId="urn:microsoft.com/office/officeart/2005/8/layout/chevron2"/>
    <dgm:cxn modelId="{D71B4146-E37C-4BDE-A9C7-2C513D9F9C6C}" type="presParOf" srcId="{E93D7A6D-A939-419C-A16D-4D7DF864E2AD}" destId="{8FA56975-DD7D-489C-B577-C0878B122963}" srcOrd="6" destOrd="0" presId="urn:microsoft.com/office/officeart/2005/8/layout/chevron2"/>
    <dgm:cxn modelId="{38A0A14E-9A3D-417C-BED1-B5CD6D7B435A}" type="presParOf" srcId="{8FA56975-DD7D-489C-B577-C0878B122963}" destId="{3302C1BA-1A9B-4606-B8CD-9A564629A2CE}" srcOrd="0" destOrd="0" presId="urn:microsoft.com/office/officeart/2005/8/layout/chevron2"/>
    <dgm:cxn modelId="{07DAA2AD-C370-4DE3-8CD2-8F6F17BB902D}" type="presParOf" srcId="{8FA56975-DD7D-489C-B577-C0878B122963}" destId="{9C280674-1B36-4991-AE77-7CC2FBF7C5AD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D29D02-A8E9-4541-9A99-4F4680FAC1ED}">
      <dsp:nvSpPr>
        <dsp:cNvPr id="0" name=""/>
        <dsp:cNvSpPr/>
      </dsp:nvSpPr>
      <dsp:spPr>
        <a:xfrm>
          <a:off x="1658625" y="98477"/>
          <a:ext cx="2299372" cy="203747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Выводы и рекомендации</a:t>
          </a:r>
          <a:endParaRPr lang="ru-RU" sz="2000" kern="1200" dirty="0"/>
        </a:p>
      </dsp:txBody>
      <dsp:txXfrm>
        <a:off x="1965208" y="455036"/>
        <a:ext cx="1686206" cy="916864"/>
      </dsp:txXfrm>
    </dsp:sp>
    <dsp:sp modelId="{F043D293-2E0C-4873-9EAC-71AD17EA229E}">
      <dsp:nvSpPr>
        <dsp:cNvPr id="0" name=""/>
        <dsp:cNvSpPr/>
      </dsp:nvSpPr>
      <dsp:spPr>
        <a:xfrm>
          <a:off x="2524763" y="1371900"/>
          <a:ext cx="2037475" cy="203747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Практи-ческая</a:t>
          </a:r>
          <a:r>
            <a:rPr lang="ru-RU" sz="2000" kern="1200" dirty="0" smtClean="0"/>
            <a:t> часть</a:t>
          </a:r>
          <a:endParaRPr lang="ru-RU" sz="2000" kern="1200" dirty="0"/>
        </a:p>
      </dsp:txBody>
      <dsp:txXfrm>
        <a:off x="3147891" y="1898248"/>
        <a:ext cx="1222485" cy="1120611"/>
      </dsp:txXfrm>
    </dsp:sp>
    <dsp:sp modelId="{059CD468-6604-4CAB-A784-9687C0B85CC7}">
      <dsp:nvSpPr>
        <dsp:cNvPr id="0" name=""/>
        <dsp:cNvSpPr/>
      </dsp:nvSpPr>
      <dsp:spPr>
        <a:xfrm>
          <a:off x="1054385" y="1371900"/>
          <a:ext cx="2037475" cy="203747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Аналити-ческая</a:t>
          </a:r>
          <a:r>
            <a:rPr lang="ru-RU" sz="2000" kern="1200" dirty="0" smtClean="0"/>
            <a:t> часть</a:t>
          </a:r>
          <a:endParaRPr lang="ru-RU" sz="2000" kern="1200" dirty="0"/>
        </a:p>
      </dsp:txBody>
      <dsp:txXfrm>
        <a:off x="1246247" y="1898248"/>
        <a:ext cx="1222485" cy="112061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F33F28-95FC-4B25-BC50-3DB74FD2306A}">
      <dsp:nvSpPr>
        <dsp:cNvPr id="0" name=""/>
        <dsp:cNvSpPr/>
      </dsp:nvSpPr>
      <dsp:spPr>
        <a:xfrm>
          <a:off x="0" y="0"/>
          <a:ext cx="3917235" cy="8040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Нормативные акты </a:t>
          </a:r>
          <a:br>
            <a:rPr lang="ru-RU" sz="2100" kern="1200" dirty="0" smtClean="0"/>
          </a:br>
          <a:r>
            <a:rPr lang="ru-RU" sz="2100" kern="1200" dirty="0" smtClean="0"/>
            <a:t>ИК и МСУ</a:t>
          </a:r>
          <a:endParaRPr lang="ru-RU" sz="2100" kern="1200" dirty="0"/>
        </a:p>
      </dsp:txBody>
      <dsp:txXfrm>
        <a:off x="0" y="0"/>
        <a:ext cx="3096731" cy="804021"/>
      </dsp:txXfrm>
    </dsp:sp>
    <dsp:sp modelId="{49860B75-BC21-46E1-B0D3-09BC175314C7}">
      <dsp:nvSpPr>
        <dsp:cNvPr id="0" name=""/>
        <dsp:cNvSpPr/>
      </dsp:nvSpPr>
      <dsp:spPr>
        <a:xfrm>
          <a:off x="345638" y="938025"/>
          <a:ext cx="3917235" cy="8040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Результаты исследований</a:t>
          </a:r>
          <a:endParaRPr lang="ru-RU" sz="2100" kern="1200" dirty="0"/>
        </a:p>
      </dsp:txBody>
      <dsp:txXfrm>
        <a:off x="345638" y="938025"/>
        <a:ext cx="3048982" cy="804021"/>
      </dsp:txXfrm>
    </dsp:sp>
    <dsp:sp modelId="{D2282708-7A66-494F-A118-B027E9622FF5}">
      <dsp:nvSpPr>
        <dsp:cNvPr id="0" name=""/>
        <dsp:cNvSpPr/>
      </dsp:nvSpPr>
      <dsp:spPr>
        <a:xfrm>
          <a:off x="691276" y="1876050"/>
          <a:ext cx="3917235" cy="8040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Иные источники</a:t>
          </a:r>
          <a:endParaRPr lang="ru-RU" sz="2100" kern="1200" dirty="0"/>
        </a:p>
      </dsp:txBody>
      <dsp:txXfrm>
        <a:off x="691276" y="1876050"/>
        <a:ext cx="3048982" cy="804021"/>
      </dsp:txXfrm>
    </dsp:sp>
    <dsp:sp modelId="{53084A8E-2B41-416F-B73C-03C962A208E1}">
      <dsp:nvSpPr>
        <dsp:cNvPr id="0" name=""/>
        <dsp:cNvSpPr/>
      </dsp:nvSpPr>
      <dsp:spPr>
        <a:xfrm>
          <a:off x="3394621" y="609716"/>
          <a:ext cx="522614" cy="52261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3394621" y="609716"/>
        <a:ext cx="522614" cy="522614"/>
      </dsp:txXfrm>
    </dsp:sp>
    <dsp:sp modelId="{C8D17D10-EC33-401B-B657-EC7F3AC14CB5}">
      <dsp:nvSpPr>
        <dsp:cNvPr id="0" name=""/>
        <dsp:cNvSpPr/>
      </dsp:nvSpPr>
      <dsp:spPr>
        <a:xfrm>
          <a:off x="3740259" y="1542381"/>
          <a:ext cx="522614" cy="52261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3740259" y="1542381"/>
        <a:ext cx="522614" cy="52261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F33F28-95FC-4B25-BC50-3DB74FD2306A}">
      <dsp:nvSpPr>
        <dsp:cNvPr id="0" name=""/>
        <dsp:cNvSpPr/>
      </dsp:nvSpPr>
      <dsp:spPr>
        <a:xfrm>
          <a:off x="0" y="0"/>
          <a:ext cx="3366374" cy="8040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План (программа)</a:t>
          </a:r>
          <a:endParaRPr lang="ru-RU" sz="2100" kern="1200" dirty="0"/>
        </a:p>
      </dsp:txBody>
      <dsp:txXfrm>
        <a:off x="0" y="0"/>
        <a:ext cx="2545869" cy="804021"/>
      </dsp:txXfrm>
    </dsp:sp>
    <dsp:sp modelId="{49860B75-BC21-46E1-B0D3-09BC175314C7}">
      <dsp:nvSpPr>
        <dsp:cNvPr id="0" name=""/>
        <dsp:cNvSpPr/>
      </dsp:nvSpPr>
      <dsp:spPr>
        <a:xfrm>
          <a:off x="297032" y="938025"/>
          <a:ext cx="3366374" cy="8040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Итоги работы</a:t>
          </a:r>
          <a:endParaRPr lang="ru-RU" sz="2100" kern="1200" dirty="0"/>
        </a:p>
      </dsp:txBody>
      <dsp:txXfrm>
        <a:off x="297032" y="938025"/>
        <a:ext cx="2546726" cy="804021"/>
      </dsp:txXfrm>
    </dsp:sp>
    <dsp:sp modelId="{D2282708-7A66-494F-A118-B027E9622FF5}">
      <dsp:nvSpPr>
        <dsp:cNvPr id="0" name=""/>
        <dsp:cNvSpPr/>
      </dsp:nvSpPr>
      <dsp:spPr>
        <a:xfrm>
          <a:off x="594065" y="1876050"/>
          <a:ext cx="3366374" cy="8040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Результаты</a:t>
          </a:r>
          <a:endParaRPr lang="ru-RU" sz="2100" kern="1200" dirty="0"/>
        </a:p>
      </dsp:txBody>
      <dsp:txXfrm>
        <a:off x="594065" y="1876050"/>
        <a:ext cx="2546726" cy="804021"/>
      </dsp:txXfrm>
    </dsp:sp>
    <dsp:sp modelId="{53084A8E-2B41-416F-B73C-03C962A208E1}">
      <dsp:nvSpPr>
        <dsp:cNvPr id="0" name=""/>
        <dsp:cNvSpPr/>
      </dsp:nvSpPr>
      <dsp:spPr>
        <a:xfrm>
          <a:off x="2843759" y="609716"/>
          <a:ext cx="522614" cy="52261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2843759" y="609716"/>
        <a:ext cx="522614" cy="522614"/>
      </dsp:txXfrm>
    </dsp:sp>
    <dsp:sp modelId="{C8D17D10-EC33-401B-B657-EC7F3AC14CB5}">
      <dsp:nvSpPr>
        <dsp:cNvPr id="0" name=""/>
        <dsp:cNvSpPr/>
      </dsp:nvSpPr>
      <dsp:spPr>
        <a:xfrm>
          <a:off x="3140792" y="1542381"/>
          <a:ext cx="522614" cy="52261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3140792" y="1542381"/>
        <a:ext cx="522614" cy="52261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2747B3-5E68-49FA-879E-374C4970ECCE}">
      <dsp:nvSpPr>
        <dsp:cNvPr id="0" name=""/>
        <dsp:cNvSpPr/>
      </dsp:nvSpPr>
      <dsp:spPr>
        <a:xfrm>
          <a:off x="5753313" y="2087320"/>
          <a:ext cx="258681" cy="7932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3291"/>
              </a:lnTo>
              <a:lnTo>
                <a:pt x="258681" y="7932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1D2479-83BF-4180-9234-597395DD8F0C}">
      <dsp:nvSpPr>
        <dsp:cNvPr id="0" name=""/>
        <dsp:cNvSpPr/>
      </dsp:nvSpPr>
      <dsp:spPr>
        <a:xfrm>
          <a:off x="4356431" y="862892"/>
          <a:ext cx="2086700" cy="3621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077"/>
              </a:lnTo>
              <a:lnTo>
                <a:pt x="2086700" y="181077"/>
              </a:lnTo>
              <a:lnTo>
                <a:pt x="2086700" y="3621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0CE80A-8F93-4D72-B488-142F6286F527}">
      <dsp:nvSpPr>
        <dsp:cNvPr id="0" name=""/>
        <dsp:cNvSpPr/>
      </dsp:nvSpPr>
      <dsp:spPr>
        <a:xfrm>
          <a:off x="3666613" y="2087320"/>
          <a:ext cx="258681" cy="7932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3291"/>
              </a:lnTo>
              <a:lnTo>
                <a:pt x="258681" y="7932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753D22-2EE3-4F5D-9651-7F46255B8EC4}">
      <dsp:nvSpPr>
        <dsp:cNvPr id="0" name=""/>
        <dsp:cNvSpPr/>
      </dsp:nvSpPr>
      <dsp:spPr>
        <a:xfrm>
          <a:off x="4310711" y="862892"/>
          <a:ext cx="91440" cy="3621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21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AE47BE-F0F9-4CE0-8858-6FC01EDF4167}">
      <dsp:nvSpPr>
        <dsp:cNvPr id="0" name=""/>
        <dsp:cNvSpPr/>
      </dsp:nvSpPr>
      <dsp:spPr>
        <a:xfrm>
          <a:off x="1579912" y="2087320"/>
          <a:ext cx="258681" cy="7932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3291"/>
              </a:lnTo>
              <a:lnTo>
                <a:pt x="258681" y="7932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78377D-149F-4205-A948-3C5962EE07C2}">
      <dsp:nvSpPr>
        <dsp:cNvPr id="0" name=""/>
        <dsp:cNvSpPr/>
      </dsp:nvSpPr>
      <dsp:spPr>
        <a:xfrm>
          <a:off x="2269731" y="862892"/>
          <a:ext cx="2086700" cy="362154"/>
        </a:xfrm>
        <a:custGeom>
          <a:avLst/>
          <a:gdLst/>
          <a:ahLst/>
          <a:cxnLst/>
          <a:rect l="0" t="0" r="0" b="0"/>
          <a:pathLst>
            <a:path>
              <a:moveTo>
                <a:pt x="2086700" y="0"/>
              </a:moveTo>
              <a:lnTo>
                <a:pt x="2086700" y="181077"/>
              </a:lnTo>
              <a:lnTo>
                <a:pt x="0" y="181077"/>
              </a:lnTo>
              <a:lnTo>
                <a:pt x="0" y="3621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0730C0-C4C3-4A56-9A88-A812EFA247CB}">
      <dsp:nvSpPr>
        <dsp:cNvPr id="0" name=""/>
        <dsp:cNvSpPr/>
      </dsp:nvSpPr>
      <dsp:spPr>
        <a:xfrm>
          <a:off x="3494158" y="619"/>
          <a:ext cx="1724545" cy="8622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ТИК и ИКМО</a:t>
          </a:r>
          <a:endParaRPr lang="ru-RU" sz="1700" kern="1200" dirty="0"/>
        </a:p>
      </dsp:txBody>
      <dsp:txXfrm>
        <a:off x="3494158" y="619"/>
        <a:ext cx="1724545" cy="862272"/>
      </dsp:txXfrm>
    </dsp:sp>
    <dsp:sp modelId="{DB7474B0-63E8-493A-BCC3-9FD46F44A0B0}">
      <dsp:nvSpPr>
        <dsp:cNvPr id="0" name=""/>
        <dsp:cNvSpPr/>
      </dsp:nvSpPr>
      <dsp:spPr>
        <a:xfrm>
          <a:off x="1407458" y="1225047"/>
          <a:ext cx="1724545" cy="8622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Обучение</a:t>
          </a:r>
          <a:endParaRPr lang="ru-RU" sz="1700" kern="1200" dirty="0"/>
        </a:p>
      </dsp:txBody>
      <dsp:txXfrm>
        <a:off x="1407458" y="1225047"/>
        <a:ext cx="1724545" cy="862272"/>
      </dsp:txXfrm>
    </dsp:sp>
    <dsp:sp modelId="{B457ECAF-B5EE-4370-9C83-2F50C19C473B}">
      <dsp:nvSpPr>
        <dsp:cNvPr id="0" name=""/>
        <dsp:cNvSpPr/>
      </dsp:nvSpPr>
      <dsp:spPr>
        <a:xfrm>
          <a:off x="1838594" y="2449475"/>
          <a:ext cx="1724545" cy="8622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Мероприятия</a:t>
          </a:r>
          <a:endParaRPr lang="ru-RU" sz="1700" kern="1200" dirty="0"/>
        </a:p>
      </dsp:txBody>
      <dsp:txXfrm>
        <a:off x="1838594" y="2449475"/>
        <a:ext cx="1724545" cy="862272"/>
      </dsp:txXfrm>
    </dsp:sp>
    <dsp:sp modelId="{E033D4EC-D81D-4773-927B-1F13403CFDB8}">
      <dsp:nvSpPr>
        <dsp:cNvPr id="0" name=""/>
        <dsp:cNvSpPr/>
      </dsp:nvSpPr>
      <dsp:spPr>
        <a:xfrm>
          <a:off x="3494158" y="1225047"/>
          <a:ext cx="1724545" cy="8622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Информирование</a:t>
          </a:r>
          <a:endParaRPr lang="ru-RU" sz="1700" kern="1200" dirty="0"/>
        </a:p>
      </dsp:txBody>
      <dsp:txXfrm>
        <a:off x="3494158" y="1225047"/>
        <a:ext cx="1724545" cy="862272"/>
      </dsp:txXfrm>
    </dsp:sp>
    <dsp:sp modelId="{7E42C25F-9AD9-4939-9618-26EBC7799818}">
      <dsp:nvSpPr>
        <dsp:cNvPr id="0" name=""/>
        <dsp:cNvSpPr/>
      </dsp:nvSpPr>
      <dsp:spPr>
        <a:xfrm>
          <a:off x="3925295" y="2449475"/>
          <a:ext cx="1724545" cy="8622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Организационная работа</a:t>
          </a:r>
          <a:endParaRPr lang="ru-RU" sz="1700" kern="1200" dirty="0"/>
        </a:p>
      </dsp:txBody>
      <dsp:txXfrm>
        <a:off x="3925295" y="2449475"/>
        <a:ext cx="1724545" cy="862272"/>
      </dsp:txXfrm>
    </dsp:sp>
    <dsp:sp modelId="{A9F8ADDB-F5DD-4924-9C98-1A285E223B18}">
      <dsp:nvSpPr>
        <dsp:cNvPr id="0" name=""/>
        <dsp:cNvSpPr/>
      </dsp:nvSpPr>
      <dsp:spPr>
        <a:xfrm>
          <a:off x="5580859" y="1225047"/>
          <a:ext cx="1724545" cy="8622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Конкурсы</a:t>
          </a:r>
          <a:endParaRPr lang="ru-RU" sz="1700" kern="1200" dirty="0"/>
        </a:p>
      </dsp:txBody>
      <dsp:txXfrm>
        <a:off x="5580859" y="1225047"/>
        <a:ext cx="1724545" cy="862272"/>
      </dsp:txXfrm>
    </dsp:sp>
    <dsp:sp modelId="{BE06E517-75B2-4F9C-A55F-512050CA3C58}">
      <dsp:nvSpPr>
        <dsp:cNvPr id="0" name=""/>
        <dsp:cNvSpPr/>
      </dsp:nvSpPr>
      <dsp:spPr>
        <a:xfrm>
          <a:off x="6011995" y="2449475"/>
          <a:ext cx="1724545" cy="8622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Работа в сети «Интернет»</a:t>
          </a:r>
          <a:endParaRPr lang="ru-RU" sz="1700" kern="1200" dirty="0"/>
        </a:p>
      </dsp:txBody>
      <dsp:txXfrm>
        <a:off x="6011995" y="2449475"/>
        <a:ext cx="1724545" cy="86227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E12353-74AC-495F-97FD-91C251D27FA4}">
      <dsp:nvSpPr>
        <dsp:cNvPr id="0" name=""/>
        <dsp:cNvSpPr/>
      </dsp:nvSpPr>
      <dsp:spPr>
        <a:xfrm>
          <a:off x="3330680" y="-57035"/>
          <a:ext cx="1164940" cy="79799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Итоги</a:t>
          </a:r>
          <a:endParaRPr lang="ru-RU" sz="2300" kern="1200" dirty="0"/>
        </a:p>
      </dsp:txBody>
      <dsp:txXfrm>
        <a:off x="3330680" y="-57035"/>
        <a:ext cx="1164940" cy="797996"/>
      </dsp:txXfrm>
    </dsp:sp>
    <dsp:sp modelId="{832A6585-826A-4A0D-94B2-49B9E521007C}">
      <dsp:nvSpPr>
        <dsp:cNvPr id="0" name=""/>
        <dsp:cNvSpPr/>
      </dsp:nvSpPr>
      <dsp:spPr>
        <a:xfrm>
          <a:off x="2595391" y="341962"/>
          <a:ext cx="2635516" cy="2635516"/>
        </a:xfrm>
        <a:custGeom>
          <a:avLst/>
          <a:gdLst/>
          <a:ahLst/>
          <a:cxnLst/>
          <a:rect l="0" t="0" r="0" b="0"/>
          <a:pathLst>
            <a:path>
              <a:moveTo>
                <a:pt x="2077614" y="241140"/>
              </a:moveTo>
              <a:arcTo wR="1317758" hR="1317758" stAng="18312821" swAng="1690813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94B86F-361B-4921-A9CF-BCF832BDAACB}">
      <dsp:nvSpPr>
        <dsp:cNvPr id="0" name=""/>
        <dsp:cNvSpPr/>
      </dsp:nvSpPr>
      <dsp:spPr>
        <a:xfrm>
          <a:off x="4617065" y="1260722"/>
          <a:ext cx="1227687" cy="79799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Анализ</a:t>
          </a:r>
          <a:endParaRPr lang="ru-RU" sz="2300" kern="1200" dirty="0"/>
        </a:p>
      </dsp:txBody>
      <dsp:txXfrm>
        <a:off x="4617065" y="1260722"/>
        <a:ext cx="1227687" cy="797996"/>
      </dsp:txXfrm>
    </dsp:sp>
    <dsp:sp modelId="{7EA823DD-5DC6-4B91-89F3-0B6354515BB5}">
      <dsp:nvSpPr>
        <dsp:cNvPr id="0" name=""/>
        <dsp:cNvSpPr/>
      </dsp:nvSpPr>
      <dsp:spPr>
        <a:xfrm>
          <a:off x="2402764" y="32931"/>
          <a:ext cx="2635516" cy="2635516"/>
        </a:xfrm>
        <a:custGeom>
          <a:avLst/>
          <a:gdLst/>
          <a:ahLst/>
          <a:cxnLst/>
          <a:rect l="0" t="0" r="0" b="0"/>
          <a:pathLst>
            <a:path>
              <a:moveTo>
                <a:pt x="2363760" y="2119235"/>
              </a:moveTo>
              <a:arcTo wR="1317758" hR="1317758" stAng="2247623" swAng="904755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845C2D-24C7-4A8E-A996-15FC371154FA}">
      <dsp:nvSpPr>
        <dsp:cNvPr id="0" name=""/>
        <dsp:cNvSpPr/>
      </dsp:nvSpPr>
      <dsp:spPr>
        <a:xfrm>
          <a:off x="2551405" y="2462077"/>
          <a:ext cx="2723488" cy="103080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Оценка эффективности</a:t>
          </a:r>
          <a:endParaRPr lang="ru-RU" sz="2300" kern="1200" dirty="0"/>
        </a:p>
      </dsp:txBody>
      <dsp:txXfrm>
        <a:off x="2551405" y="2462077"/>
        <a:ext cx="2723488" cy="1030804"/>
      </dsp:txXfrm>
    </dsp:sp>
    <dsp:sp modelId="{D00D3F4E-3F6D-4481-993A-4F92D91FCAD7}">
      <dsp:nvSpPr>
        <dsp:cNvPr id="0" name=""/>
        <dsp:cNvSpPr/>
      </dsp:nvSpPr>
      <dsp:spPr>
        <a:xfrm>
          <a:off x="2788019" y="32931"/>
          <a:ext cx="2635516" cy="2635516"/>
        </a:xfrm>
        <a:custGeom>
          <a:avLst/>
          <a:gdLst/>
          <a:ahLst/>
          <a:cxnLst/>
          <a:rect l="0" t="0" r="0" b="0"/>
          <a:pathLst>
            <a:path>
              <a:moveTo>
                <a:pt x="516281" y="2363760"/>
              </a:moveTo>
              <a:arcTo wR="1317758" hR="1317758" stAng="7647623" swAng="904755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04970F-45C5-4503-91E2-DB677D68AF4F}">
      <dsp:nvSpPr>
        <dsp:cNvPr id="0" name=""/>
        <dsp:cNvSpPr/>
      </dsp:nvSpPr>
      <dsp:spPr>
        <a:xfrm>
          <a:off x="1572071" y="1260722"/>
          <a:ext cx="2046640" cy="79799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Предложения</a:t>
          </a:r>
          <a:endParaRPr lang="ru-RU" sz="2300" kern="1200" dirty="0"/>
        </a:p>
      </dsp:txBody>
      <dsp:txXfrm>
        <a:off x="1572071" y="1260722"/>
        <a:ext cx="2046640" cy="797996"/>
      </dsp:txXfrm>
    </dsp:sp>
    <dsp:sp modelId="{50BD7C6A-9972-42B2-B1C7-2B8A11EE5A31}">
      <dsp:nvSpPr>
        <dsp:cNvPr id="0" name=""/>
        <dsp:cNvSpPr/>
      </dsp:nvSpPr>
      <dsp:spPr>
        <a:xfrm>
          <a:off x="2595391" y="341962"/>
          <a:ext cx="2635516" cy="2635516"/>
        </a:xfrm>
        <a:custGeom>
          <a:avLst/>
          <a:gdLst/>
          <a:ahLst/>
          <a:cxnLst/>
          <a:rect l="0" t="0" r="0" b="0"/>
          <a:pathLst>
            <a:path>
              <a:moveTo>
                <a:pt x="139542" y="727594"/>
              </a:moveTo>
              <a:arcTo wR="1317758" hR="1317758" stAng="12396366" swAng="1690813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32F7F3-F0E5-4513-96D6-0DF84CF8BA7F}">
      <dsp:nvSpPr>
        <dsp:cNvPr id="0" name=""/>
        <dsp:cNvSpPr/>
      </dsp:nvSpPr>
      <dsp:spPr>
        <a:xfrm>
          <a:off x="3368539" y="1984059"/>
          <a:ext cx="1471832" cy="14718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Ошибки</a:t>
          </a:r>
          <a:endParaRPr lang="ru-RU" sz="2200" kern="1200" dirty="0"/>
        </a:p>
      </dsp:txBody>
      <dsp:txXfrm>
        <a:off x="3368539" y="1984059"/>
        <a:ext cx="1471832" cy="1471832"/>
      </dsp:txXfrm>
    </dsp:sp>
    <dsp:sp modelId="{383D8E8E-5EBA-4EF2-92F3-54DBBC26DA3C}">
      <dsp:nvSpPr>
        <dsp:cNvPr id="0" name=""/>
        <dsp:cNvSpPr/>
      </dsp:nvSpPr>
      <dsp:spPr>
        <a:xfrm rot="10800000">
          <a:off x="1944268" y="2510239"/>
          <a:ext cx="1345936" cy="41947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0F8E0D0-6D66-4A88-A542-0D07C8BE595C}">
      <dsp:nvSpPr>
        <dsp:cNvPr id="0" name=""/>
        <dsp:cNvSpPr/>
      </dsp:nvSpPr>
      <dsp:spPr>
        <a:xfrm>
          <a:off x="1245147" y="2160679"/>
          <a:ext cx="1398240" cy="11185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Превышение объема</a:t>
          </a:r>
          <a:endParaRPr lang="ru-RU" sz="1500" kern="1200" dirty="0"/>
        </a:p>
      </dsp:txBody>
      <dsp:txXfrm>
        <a:off x="1245147" y="2160679"/>
        <a:ext cx="1398240" cy="1118592"/>
      </dsp:txXfrm>
    </dsp:sp>
    <dsp:sp modelId="{E1140411-4F54-42DE-A004-6B03BEF44475}">
      <dsp:nvSpPr>
        <dsp:cNvPr id="0" name=""/>
        <dsp:cNvSpPr/>
      </dsp:nvSpPr>
      <dsp:spPr>
        <a:xfrm rot="13500000">
          <a:off x="2379864" y="1458616"/>
          <a:ext cx="1345936" cy="41947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882E503-120E-4D75-8FF6-91C272AD4500}">
      <dsp:nvSpPr>
        <dsp:cNvPr id="0" name=""/>
        <dsp:cNvSpPr/>
      </dsp:nvSpPr>
      <dsp:spPr>
        <a:xfrm>
          <a:off x="1877852" y="633196"/>
          <a:ext cx="1398240" cy="11185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Фото без описания</a:t>
          </a:r>
          <a:endParaRPr lang="ru-RU" sz="1500" kern="1200" dirty="0"/>
        </a:p>
      </dsp:txBody>
      <dsp:txXfrm>
        <a:off x="1877852" y="633196"/>
        <a:ext cx="1398240" cy="1118592"/>
      </dsp:txXfrm>
    </dsp:sp>
    <dsp:sp modelId="{C0639E94-868B-4472-981C-FA79957FF0FE}">
      <dsp:nvSpPr>
        <dsp:cNvPr id="0" name=""/>
        <dsp:cNvSpPr/>
      </dsp:nvSpPr>
      <dsp:spPr>
        <a:xfrm rot="16200000">
          <a:off x="3431487" y="1023020"/>
          <a:ext cx="1345936" cy="41947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4FA1ACF-8739-4EB6-B35E-161EE245DC94}">
      <dsp:nvSpPr>
        <dsp:cNvPr id="0" name=""/>
        <dsp:cNvSpPr/>
      </dsp:nvSpPr>
      <dsp:spPr>
        <a:xfrm>
          <a:off x="3405335" y="491"/>
          <a:ext cx="1398240" cy="11185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Отсутствие анализа</a:t>
          </a:r>
          <a:endParaRPr lang="ru-RU" sz="1500" kern="1200" dirty="0"/>
        </a:p>
      </dsp:txBody>
      <dsp:txXfrm>
        <a:off x="3405335" y="491"/>
        <a:ext cx="1398240" cy="1118592"/>
      </dsp:txXfrm>
    </dsp:sp>
    <dsp:sp modelId="{F7144203-92BE-4593-B198-1E83DAF9C7D1}">
      <dsp:nvSpPr>
        <dsp:cNvPr id="0" name=""/>
        <dsp:cNvSpPr/>
      </dsp:nvSpPr>
      <dsp:spPr>
        <a:xfrm rot="18900000">
          <a:off x="4483110" y="1458616"/>
          <a:ext cx="1345936" cy="41947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F6C9051-0B4D-48EE-9C29-3BFBE7E5DDEA}">
      <dsp:nvSpPr>
        <dsp:cNvPr id="0" name=""/>
        <dsp:cNvSpPr/>
      </dsp:nvSpPr>
      <dsp:spPr>
        <a:xfrm>
          <a:off x="4932819" y="633196"/>
          <a:ext cx="1398240" cy="11185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Нераскрыты направления</a:t>
          </a:r>
          <a:endParaRPr lang="ru-RU" sz="1500" kern="1200" dirty="0"/>
        </a:p>
      </dsp:txBody>
      <dsp:txXfrm>
        <a:off x="4932819" y="633196"/>
        <a:ext cx="1398240" cy="1118592"/>
      </dsp:txXfrm>
    </dsp:sp>
    <dsp:sp modelId="{7823FDA2-E7C7-491E-B185-C2E513FC944E}">
      <dsp:nvSpPr>
        <dsp:cNvPr id="0" name=""/>
        <dsp:cNvSpPr/>
      </dsp:nvSpPr>
      <dsp:spPr>
        <a:xfrm>
          <a:off x="4918707" y="2510239"/>
          <a:ext cx="1345936" cy="41947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5A88DB4-CEC3-48AE-BD6E-6F8DD6DADDEB}">
      <dsp:nvSpPr>
        <dsp:cNvPr id="0" name=""/>
        <dsp:cNvSpPr/>
      </dsp:nvSpPr>
      <dsp:spPr>
        <a:xfrm>
          <a:off x="5565523" y="2160679"/>
          <a:ext cx="1398240" cy="11185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Несоответствие положению</a:t>
          </a:r>
          <a:endParaRPr lang="ru-RU" sz="1500" kern="1200" dirty="0"/>
        </a:p>
      </dsp:txBody>
      <dsp:txXfrm>
        <a:off x="5565523" y="2160679"/>
        <a:ext cx="1398240" cy="1118592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5E47FD-4A41-47DD-A08F-F592622C28DB}">
      <dsp:nvSpPr>
        <dsp:cNvPr id="0" name=""/>
        <dsp:cNvSpPr/>
      </dsp:nvSpPr>
      <dsp:spPr>
        <a:xfrm rot="5400000">
          <a:off x="-143769" y="146585"/>
          <a:ext cx="958465" cy="6709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</a:t>
          </a:r>
          <a:endParaRPr lang="ru-RU" sz="1800" kern="1200" dirty="0"/>
        </a:p>
      </dsp:txBody>
      <dsp:txXfrm rot="5400000">
        <a:off x="-143769" y="146585"/>
        <a:ext cx="958465" cy="670926"/>
      </dsp:txXfrm>
    </dsp:sp>
    <dsp:sp modelId="{EE19F24C-DC95-4ABF-87F4-67D2C1E65640}">
      <dsp:nvSpPr>
        <dsp:cNvPr id="0" name=""/>
        <dsp:cNvSpPr/>
      </dsp:nvSpPr>
      <dsp:spPr>
        <a:xfrm rot="5400000">
          <a:off x="2040185" y="-1366443"/>
          <a:ext cx="623002" cy="33615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Планы и программы</a:t>
          </a:r>
          <a:endParaRPr lang="ru-RU" sz="1900" kern="1200" dirty="0"/>
        </a:p>
      </dsp:txBody>
      <dsp:txXfrm rot="5400000">
        <a:off x="2040185" y="-1366443"/>
        <a:ext cx="623002" cy="3361521"/>
      </dsp:txXfrm>
    </dsp:sp>
    <dsp:sp modelId="{85D3DA5A-95A8-464C-9866-1C401E93D149}">
      <dsp:nvSpPr>
        <dsp:cNvPr id="0" name=""/>
        <dsp:cNvSpPr/>
      </dsp:nvSpPr>
      <dsp:spPr>
        <a:xfrm rot="5400000">
          <a:off x="-143769" y="953345"/>
          <a:ext cx="958465" cy="6709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</a:t>
          </a:r>
          <a:endParaRPr lang="ru-RU" sz="1800" kern="1200" dirty="0"/>
        </a:p>
      </dsp:txBody>
      <dsp:txXfrm rot="5400000">
        <a:off x="-143769" y="953345"/>
        <a:ext cx="958465" cy="670926"/>
      </dsp:txXfrm>
    </dsp:sp>
    <dsp:sp modelId="{38851ED1-8464-4CD6-B4A5-FF5F7FFD3232}">
      <dsp:nvSpPr>
        <dsp:cNvPr id="0" name=""/>
        <dsp:cNvSpPr/>
      </dsp:nvSpPr>
      <dsp:spPr>
        <a:xfrm rot="5400000">
          <a:off x="2040185" y="-559684"/>
          <a:ext cx="623002" cy="33615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Решения ИК и МСУ</a:t>
          </a:r>
          <a:endParaRPr lang="ru-RU" sz="1900" kern="1200" dirty="0"/>
        </a:p>
      </dsp:txBody>
      <dsp:txXfrm rot="5400000">
        <a:off x="2040185" y="-559684"/>
        <a:ext cx="623002" cy="3361521"/>
      </dsp:txXfrm>
    </dsp:sp>
    <dsp:sp modelId="{48E2278D-8B75-4042-98FD-D2D01B6B398D}">
      <dsp:nvSpPr>
        <dsp:cNvPr id="0" name=""/>
        <dsp:cNvSpPr/>
      </dsp:nvSpPr>
      <dsp:spPr>
        <a:xfrm rot="5400000">
          <a:off x="-143769" y="1760104"/>
          <a:ext cx="958465" cy="6709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3</a:t>
          </a:r>
          <a:endParaRPr lang="ru-RU" sz="1800" kern="1200" dirty="0"/>
        </a:p>
      </dsp:txBody>
      <dsp:txXfrm rot="5400000">
        <a:off x="-143769" y="1760104"/>
        <a:ext cx="958465" cy="670926"/>
      </dsp:txXfrm>
    </dsp:sp>
    <dsp:sp modelId="{26BA6BB3-8FD2-419C-A488-068AFADF2BD1}">
      <dsp:nvSpPr>
        <dsp:cNvPr id="0" name=""/>
        <dsp:cNvSpPr/>
      </dsp:nvSpPr>
      <dsp:spPr>
        <a:xfrm rot="5400000">
          <a:off x="2040185" y="247075"/>
          <a:ext cx="623002" cy="33615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Мероприятия для молодежи и инвалидов</a:t>
          </a:r>
          <a:endParaRPr lang="ru-RU" sz="1900" kern="1200" dirty="0"/>
        </a:p>
      </dsp:txBody>
      <dsp:txXfrm rot="5400000">
        <a:off x="2040185" y="247075"/>
        <a:ext cx="623002" cy="3361521"/>
      </dsp:txXfrm>
    </dsp:sp>
    <dsp:sp modelId="{3302C1BA-1A9B-4606-B8CD-9A564629A2CE}">
      <dsp:nvSpPr>
        <dsp:cNvPr id="0" name=""/>
        <dsp:cNvSpPr/>
      </dsp:nvSpPr>
      <dsp:spPr>
        <a:xfrm rot="5400000">
          <a:off x="-143769" y="2566864"/>
          <a:ext cx="958465" cy="6709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4</a:t>
          </a:r>
          <a:endParaRPr lang="ru-RU" sz="1800" kern="1200" dirty="0"/>
        </a:p>
      </dsp:txBody>
      <dsp:txXfrm rot="5400000">
        <a:off x="-143769" y="2566864"/>
        <a:ext cx="958465" cy="670926"/>
      </dsp:txXfrm>
    </dsp:sp>
    <dsp:sp modelId="{9C280674-1B36-4991-AE77-7CC2FBF7C5AD}">
      <dsp:nvSpPr>
        <dsp:cNvPr id="0" name=""/>
        <dsp:cNvSpPr/>
      </dsp:nvSpPr>
      <dsp:spPr>
        <a:xfrm rot="5400000">
          <a:off x="2040185" y="1053834"/>
          <a:ext cx="623002" cy="33615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Соответствие практики рекомендациям</a:t>
          </a:r>
          <a:endParaRPr lang="ru-RU" sz="1900" kern="1200" dirty="0"/>
        </a:p>
      </dsp:txBody>
      <dsp:txXfrm rot="5400000">
        <a:off x="2040185" y="1053834"/>
        <a:ext cx="623002" cy="3361521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5E47FD-4A41-47DD-A08F-F592622C28DB}">
      <dsp:nvSpPr>
        <dsp:cNvPr id="0" name=""/>
        <dsp:cNvSpPr/>
      </dsp:nvSpPr>
      <dsp:spPr>
        <a:xfrm rot="5400000">
          <a:off x="-143769" y="146585"/>
          <a:ext cx="958465" cy="6709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5</a:t>
          </a:r>
          <a:endParaRPr lang="ru-RU" sz="1800" kern="1200" dirty="0"/>
        </a:p>
      </dsp:txBody>
      <dsp:txXfrm rot="5400000">
        <a:off x="-143769" y="146585"/>
        <a:ext cx="958465" cy="670926"/>
      </dsp:txXfrm>
    </dsp:sp>
    <dsp:sp modelId="{EE19F24C-DC95-4ABF-87F4-67D2C1E65640}">
      <dsp:nvSpPr>
        <dsp:cNvPr id="0" name=""/>
        <dsp:cNvSpPr/>
      </dsp:nvSpPr>
      <dsp:spPr>
        <a:xfrm rot="5400000">
          <a:off x="2364221" y="-1693295"/>
          <a:ext cx="623002" cy="40095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Достижение показателей эффективности</a:t>
          </a:r>
          <a:endParaRPr lang="ru-RU" sz="1900" kern="1200" dirty="0"/>
        </a:p>
      </dsp:txBody>
      <dsp:txXfrm rot="5400000">
        <a:off x="2364221" y="-1693295"/>
        <a:ext cx="623002" cy="4009593"/>
      </dsp:txXfrm>
    </dsp:sp>
    <dsp:sp modelId="{85D3DA5A-95A8-464C-9866-1C401E93D149}">
      <dsp:nvSpPr>
        <dsp:cNvPr id="0" name=""/>
        <dsp:cNvSpPr/>
      </dsp:nvSpPr>
      <dsp:spPr>
        <a:xfrm rot="5400000">
          <a:off x="-143769" y="953345"/>
          <a:ext cx="958465" cy="6709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6</a:t>
          </a:r>
          <a:endParaRPr lang="ru-RU" sz="1800" kern="1200" dirty="0"/>
        </a:p>
      </dsp:txBody>
      <dsp:txXfrm rot="5400000">
        <a:off x="-143769" y="953345"/>
        <a:ext cx="958465" cy="670926"/>
      </dsp:txXfrm>
    </dsp:sp>
    <dsp:sp modelId="{38851ED1-8464-4CD6-B4A5-FF5F7FFD3232}">
      <dsp:nvSpPr>
        <dsp:cNvPr id="0" name=""/>
        <dsp:cNvSpPr/>
      </dsp:nvSpPr>
      <dsp:spPr>
        <a:xfrm rot="5400000">
          <a:off x="2364221" y="-883720"/>
          <a:ext cx="623002" cy="40095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Участие избирателей в выборах</a:t>
          </a:r>
          <a:endParaRPr lang="ru-RU" sz="1900" kern="1200" dirty="0"/>
        </a:p>
      </dsp:txBody>
      <dsp:txXfrm rot="5400000">
        <a:off x="2364221" y="-883720"/>
        <a:ext cx="623002" cy="4009593"/>
      </dsp:txXfrm>
    </dsp:sp>
    <dsp:sp modelId="{48E2278D-8B75-4042-98FD-D2D01B6B398D}">
      <dsp:nvSpPr>
        <dsp:cNvPr id="0" name=""/>
        <dsp:cNvSpPr/>
      </dsp:nvSpPr>
      <dsp:spPr>
        <a:xfrm rot="5400000">
          <a:off x="-143769" y="1760104"/>
          <a:ext cx="958465" cy="6709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7</a:t>
          </a:r>
          <a:endParaRPr lang="ru-RU" sz="1800" kern="1200" dirty="0"/>
        </a:p>
      </dsp:txBody>
      <dsp:txXfrm rot="5400000">
        <a:off x="-143769" y="1760104"/>
        <a:ext cx="958465" cy="670926"/>
      </dsp:txXfrm>
    </dsp:sp>
    <dsp:sp modelId="{26BA6BB3-8FD2-419C-A488-068AFADF2BD1}">
      <dsp:nvSpPr>
        <dsp:cNvPr id="0" name=""/>
        <dsp:cNvSpPr/>
      </dsp:nvSpPr>
      <dsp:spPr>
        <a:xfrm rot="5400000">
          <a:off x="2364221" y="-76960"/>
          <a:ext cx="623002" cy="40095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Творческий подход</a:t>
          </a:r>
          <a:endParaRPr lang="ru-RU" sz="1900" kern="1200" dirty="0"/>
        </a:p>
      </dsp:txBody>
      <dsp:txXfrm rot="5400000">
        <a:off x="2364221" y="-76960"/>
        <a:ext cx="623002" cy="4009593"/>
      </dsp:txXfrm>
    </dsp:sp>
    <dsp:sp modelId="{3302C1BA-1A9B-4606-B8CD-9A564629A2CE}">
      <dsp:nvSpPr>
        <dsp:cNvPr id="0" name=""/>
        <dsp:cNvSpPr/>
      </dsp:nvSpPr>
      <dsp:spPr>
        <a:xfrm rot="5400000">
          <a:off x="-143769" y="2566864"/>
          <a:ext cx="958465" cy="6709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8</a:t>
          </a:r>
          <a:endParaRPr lang="ru-RU" sz="1800" kern="1200" dirty="0"/>
        </a:p>
      </dsp:txBody>
      <dsp:txXfrm rot="5400000">
        <a:off x="-143769" y="2566864"/>
        <a:ext cx="958465" cy="670926"/>
      </dsp:txXfrm>
    </dsp:sp>
    <dsp:sp modelId="{9C280674-1B36-4991-AE77-7CC2FBF7C5AD}">
      <dsp:nvSpPr>
        <dsp:cNvPr id="0" name=""/>
        <dsp:cNvSpPr/>
      </dsp:nvSpPr>
      <dsp:spPr>
        <a:xfrm rot="5400000">
          <a:off x="2364221" y="729798"/>
          <a:ext cx="623002" cy="40095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err="1" smtClean="0"/>
            <a:t>Креативность</a:t>
          </a:r>
          <a:r>
            <a:rPr lang="ru-RU" sz="1900" kern="1200" dirty="0" smtClean="0"/>
            <a:t> оформления</a:t>
          </a:r>
          <a:endParaRPr lang="ru-RU" sz="1900" kern="1200" dirty="0"/>
        </a:p>
      </dsp:txBody>
      <dsp:txXfrm rot="5400000">
        <a:off x="2364221" y="729798"/>
        <a:ext cx="623002" cy="40095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252" cy="497287"/>
          </a:xfrm>
          <a:prstGeom prst="rect">
            <a:avLst/>
          </a:prstGeom>
        </p:spPr>
        <p:txBody>
          <a:bodyPr vert="horz" lIns="92236" tIns="46117" rIns="92236" bIns="4611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343" y="2"/>
            <a:ext cx="2949252" cy="497287"/>
          </a:xfrm>
          <a:prstGeom prst="rect">
            <a:avLst/>
          </a:prstGeom>
        </p:spPr>
        <p:txBody>
          <a:bodyPr vert="horz" lIns="92236" tIns="46117" rIns="92236" bIns="46117" rtlCol="0"/>
          <a:lstStyle>
            <a:lvl1pPr algn="r">
              <a:defRPr sz="1200"/>
            </a:lvl1pPr>
          </a:lstStyle>
          <a:p>
            <a:fld id="{9AF34368-4D53-4A4D-B6E7-286B6C03EA34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2622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36" tIns="46117" rIns="92236" bIns="4611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721" y="4721826"/>
            <a:ext cx="5445760" cy="4472382"/>
          </a:xfrm>
          <a:prstGeom prst="rect">
            <a:avLst/>
          </a:prstGeom>
        </p:spPr>
        <p:txBody>
          <a:bodyPr vert="horz" lIns="92236" tIns="46117" rIns="92236" bIns="4611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0455"/>
            <a:ext cx="2949252" cy="497287"/>
          </a:xfrm>
          <a:prstGeom prst="rect">
            <a:avLst/>
          </a:prstGeom>
        </p:spPr>
        <p:txBody>
          <a:bodyPr vert="horz" lIns="92236" tIns="46117" rIns="92236" bIns="4611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343" y="9440455"/>
            <a:ext cx="2949252" cy="497287"/>
          </a:xfrm>
          <a:prstGeom prst="rect">
            <a:avLst/>
          </a:prstGeom>
        </p:spPr>
        <p:txBody>
          <a:bodyPr vert="horz" lIns="92236" tIns="46117" rIns="92236" bIns="46117" rtlCol="0" anchor="b"/>
          <a:lstStyle>
            <a:lvl1pPr algn="r">
              <a:defRPr sz="1200"/>
            </a:lvl1pPr>
          </a:lstStyle>
          <a:p>
            <a:fld id="{A8BCD345-92EE-4E92-9310-C5782D9E92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2622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51BE5-5603-47D4-968C-2450836B2AE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43687-573A-4B5A-B330-AE865F54B32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43687-573A-4B5A-B330-AE865F54B32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43687-573A-4B5A-B330-AE865F54B32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43687-573A-4B5A-B330-AE865F54B32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43687-573A-4B5A-B330-AE865F54B32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43687-573A-4B5A-B330-AE865F54B32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43687-573A-4B5A-B330-AE865F54B32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4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209E-E6BA-4C3E-A76E-1FCEC4D2AD3C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F83AE-0200-4B97-B1B2-26BAB53B43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209E-E6BA-4C3E-A76E-1FCEC4D2AD3C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F83AE-0200-4B97-B1B2-26BAB53B43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209E-E6BA-4C3E-A76E-1FCEC4D2AD3C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F83AE-0200-4B97-B1B2-26BAB53B43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209E-E6BA-4C3E-A76E-1FCEC4D2AD3C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F83AE-0200-4B97-B1B2-26BAB53B43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209E-E6BA-4C3E-A76E-1FCEC4D2AD3C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F83AE-0200-4B97-B1B2-26BAB53B43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209E-E6BA-4C3E-A76E-1FCEC4D2AD3C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F83AE-0200-4B97-B1B2-26BAB53B43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209E-E6BA-4C3E-A76E-1FCEC4D2AD3C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F83AE-0200-4B97-B1B2-26BAB53B43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209E-E6BA-4C3E-A76E-1FCEC4D2AD3C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F83AE-0200-4B97-B1B2-26BAB53B43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209E-E6BA-4C3E-A76E-1FCEC4D2AD3C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F83AE-0200-4B97-B1B2-26BAB53B43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209E-E6BA-4C3E-A76E-1FCEC4D2AD3C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F83AE-0200-4B97-B1B2-26BAB53B43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209E-E6BA-4C3E-A76E-1FCEC4D2AD3C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F83AE-0200-4B97-B1B2-26BAB53B43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3209E-E6BA-4C3E-A76E-1FCEC4D2AD3C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F83AE-0200-4B97-B1B2-26BAB53B43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microsoft.com/office/2007/relationships/diagramDrawing" Target="../diagrams/drawing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11" Type="http://schemas.openxmlformats.org/officeDocument/2006/relationships/diagramColors" Target="../diagrams/colors3.xml"/><Relationship Id="rId5" Type="http://schemas.openxmlformats.org/officeDocument/2006/relationships/diagramLayout" Target="../diagrams/layout2.xml"/><Relationship Id="rId10" Type="http://schemas.openxmlformats.org/officeDocument/2006/relationships/diagramQuickStyle" Target="../diagrams/quickStyle3.xml"/><Relationship Id="rId4" Type="http://schemas.openxmlformats.org/officeDocument/2006/relationships/diagramData" Target="../diagrams/data2.xml"/><Relationship Id="rId9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microsoft.com/office/2007/relationships/diagramDrawing" Target="../diagrams/drawing8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7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7.xml"/><Relationship Id="rId11" Type="http://schemas.openxmlformats.org/officeDocument/2006/relationships/diagramColors" Target="../diagrams/colors8.xml"/><Relationship Id="rId5" Type="http://schemas.openxmlformats.org/officeDocument/2006/relationships/diagramLayout" Target="../diagrams/layout7.xml"/><Relationship Id="rId10" Type="http://schemas.openxmlformats.org/officeDocument/2006/relationships/diagramQuickStyle" Target="../diagrams/quickStyle8.xml"/><Relationship Id="rId4" Type="http://schemas.openxmlformats.org/officeDocument/2006/relationships/diagramData" Target="../diagrams/data7.xml"/><Relationship Id="rId9" Type="http://schemas.openxmlformats.org/officeDocument/2006/relationships/diagramLayout" Target="../diagrams/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Documents and Settings\user\Рабочий стол\Логотипы\Стенд\стенд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71480"/>
            <a:ext cx="8839200" cy="48006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09600" y="1657350"/>
            <a:ext cx="77724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 bIns="0" anchor="b">
            <a:normAutofit/>
          </a:bodyPr>
          <a:lstStyle/>
          <a:p>
            <a:pPr algn="ctr">
              <a:defRPr/>
            </a:pPr>
            <a:endParaRPr lang="ru-RU" sz="3200" b="1" i="1" kern="0" dirty="0">
              <a:solidFill>
                <a:srgbClr val="A2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2499742"/>
            <a:ext cx="8064896" cy="22467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spc="2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КРИТЕРИИ ОЦЕНКИ КОНКУРСНЫХ РАБОТ </a:t>
            </a:r>
            <a:br>
              <a:rPr lang="ru-RU" sz="2000" b="1" spc="2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spc="2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ИКМО И ТИК ПО ИНФОРМАЦИОННО-РАЗЪЯСНИТЕЛЬНОЙ ДЕЯТЕЛЬНОСТИ И ПОВЫШЕНИЮ ПРАВОВОЙ </a:t>
            </a:r>
            <a:br>
              <a:rPr lang="ru-RU" sz="2000" b="1" spc="2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spc="2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КУЛЬТУРЫ ИЗБИРАТЕЛЕЙ. </a:t>
            </a:r>
          </a:p>
          <a:p>
            <a:pPr algn="ctr"/>
            <a:r>
              <a:rPr lang="ru-RU" sz="2000" b="1" spc="2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spc="2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spc="2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ТИПИЧНЫЕ ОШИБКИ, ДОПУСКАЕМЫЕ КОМИССИЯМИ ПРИ ПОДГОТОВКЕ КОНКУРСНЫХ МАТЕРИАЛОВ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1962"/>
          <a:stretch>
            <a:fillRect/>
          </a:stretch>
        </p:blipFill>
        <p:spPr bwMode="auto">
          <a:xfrm>
            <a:off x="0" y="0"/>
            <a:ext cx="9144000" cy="973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42844" y="915566"/>
            <a:ext cx="9001156" cy="85725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СТРУКТУРА И КРИТЕРИИ ОЦЕНКИ КОНКУРСНЫХ РАБОТ СОДЕРЖАТСЯ В СООТВЕТСТВУЮЩЕМ ПОЛОЖЕНИИ О КОНКУРСЕ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779662"/>
            <a:ext cx="403244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Постановление избирательной комиссии Краснодарского края от </a:t>
            </a:r>
            <a:b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28 декабря 2017 года № 43/501-6 </a:t>
            </a:r>
            <a:b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«О конкурсе среди избирательных комиссий муниципальных образований, территориальных избирательных комиссий Краснодарского края на лучшую организацию работы в области информационно-разъяснительной деятельности в период проведения выборов Президента Российской Федерации».</a:t>
            </a:r>
            <a:endParaRPr lang="ru-RU" sz="1600" dirty="0"/>
          </a:p>
        </p:txBody>
      </p:sp>
      <p:graphicFrame>
        <p:nvGraphicFramePr>
          <p:cNvPr id="10" name="Схема 9"/>
          <p:cNvGraphicFramePr/>
          <p:nvPr/>
        </p:nvGraphicFramePr>
        <p:xfrm>
          <a:off x="3527376" y="1635646"/>
          <a:ext cx="5616624" cy="3507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1962"/>
          <a:stretch>
            <a:fillRect/>
          </a:stretch>
        </p:blipFill>
        <p:spPr bwMode="auto">
          <a:xfrm>
            <a:off x="0" y="0"/>
            <a:ext cx="9144000" cy="973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42844" y="915566"/>
            <a:ext cx="9001156" cy="85725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АНАЛИТИЧЕСКАЯ И ПРАКТИЧЕСКАЯ ЧАСТИ РАБОТЫ</a:t>
            </a:r>
            <a:endParaRPr lang="ru-RU" sz="2000" b="1" dirty="0">
              <a:solidFill>
                <a:schemeClr val="tx2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251520" y="2067694"/>
          <a:ext cx="4608512" cy="2680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4860032" y="2067694"/>
          <a:ext cx="3960440" cy="2680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1962"/>
          <a:stretch>
            <a:fillRect/>
          </a:stretch>
        </p:blipFill>
        <p:spPr bwMode="auto">
          <a:xfrm>
            <a:off x="0" y="0"/>
            <a:ext cx="9144000" cy="973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42844" y="915566"/>
            <a:ext cx="9001156" cy="85725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НАПРАВЛЕНИЯ ИНФОРМАЦИОННО РАЗЪЯСНИТЕЛЬНОЙ ДЕЯТЕЛЬНОСТИ ИЗБИРАТЕЛЬНЫХ КОМИССИЙ</a:t>
            </a:r>
            <a:endParaRPr lang="ru-RU" sz="2000" b="1" dirty="0">
              <a:solidFill>
                <a:schemeClr val="tx2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0" y="1707654"/>
          <a:ext cx="9144000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1962"/>
          <a:stretch>
            <a:fillRect/>
          </a:stretch>
        </p:blipFill>
        <p:spPr bwMode="auto">
          <a:xfrm>
            <a:off x="0" y="0"/>
            <a:ext cx="9144000" cy="973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771550"/>
            <a:ext cx="9144000" cy="85725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ВЫВОДЫ И РЕКОМЕНДАЦИИ – ГЛАВНЫЙ ЭЛЕМЕНТ РАБОТЫ</a:t>
            </a:r>
            <a:endParaRPr lang="ru-RU" sz="2000" b="1" dirty="0">
              <a:solidFill>
                <a:schemeClr val="tx2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755576" y="1563638"/>
          <a:ext cx="7416824" cy="3435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1962"/>
          <a:stretch>
            <a:fillRect/>
          </a:stretch>
        </p:blipFill>
        <p:spPr bwMode="auto">
          <a:xfrm>
            <a:off x="0" y="0"/>
            <a:ext cx="9144000" cy="973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771550"/>
            <a:ext cx="9144000" cy="85725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АНАЛИЗ СОДЕРЖАНИЯ РАБОТ ТИК И ИКМО</a:t>
            </a:r>
            <a:endParaRPr lang="ru-RU" sz="2000" b="1" dirty="0">
              <a:solidFill>
                <a:schemeClr val="tx2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467544" y="1491630"/>
          <a:ext cx="8208912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1962"/>
          <a:stretch>
            <a:fillRect/>
          </a:stretch>
        </p:blipFill>
        <p:spPr bwMode="auto">
          <a:xfrm>
            <a:off x="0" y="0"/>
            <a:ext cx="9144000" cy="973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771550"/>
            <a:ext cx="9144000" cy="85725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ОБЩИЕ КРИТЕРИИ ОЦЕНКИ КОНКУРСНЫХ МАТЕРИАЛОВ</a:t>
            </a:r>
            <a:endParaRPr lang="ru-RU" sz="2000" b="1" dirty="0">
              <a:solidFill>
                <a:schemeClr val="tx2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79512" y="1563638"/>
          <a:ext cx="4032448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4283968" y="1563638"/>
          <a:ext cx="4680520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1962"/>
          <a:stretch>
            <a:fillRect/>
          </a:stretch>
        </p:blipFill>
        <p:spPr bwMode="auto">
          <a:xfrm>
            <a:off x="0" y="0"/>
            <a:ext cx="9144000" cy="973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1563638"/>
            <a:ext cx="9144000" cy="85725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4000" b="1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2643758"/>
            <a:ext cx="4392487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5231</TotalTime>
  <Words>189</Words>
  <Application>Microsoft Office PowerPoint</Application>
  <PresentationFormat>Экран (16:9)</PresentationFormat>
  <Paragraphs>60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СТРУКТУРА И КРИТЕРИИ ОЦЕНКИ КОНКУРСНЫХ РАБОТ СОДЕРЖАТСЯ В СООТВЕТСТВУЮЩЕМ ПОЛОЖЕНИИ О КОНКУРСЕ</vt:lpstr>
      <vt:lpstr>АНАЛИТИЧЕСКАЯ И ПРАКТИЧЕСКАЯ ЧАСТИ РАБОТЫ</vt:lpstr>
      <vt:lpstr>НАПРАВЛЕНИЯ ИНФОРМАЦИОННО РАЗЪЯСНИТЕЛЬНОЙ ДЕЯТЕЛЬНОСТИ ИЗБИРАТЕЛЬНЫХ КОМИССИЙ</vt:lpstr>
      <vt:lpstr>ВЫВОДЫ И РЕКОМЕНДАЦИИ – ГЛАВНЫЙ ЭЛЕМЕНТ РАБОТЫ</vt:lpstr>
      <vt:lpstr>АНАЛИЗ СОДЕРЖАНИЯ РАБОТ ТИК И ИКМО</vt:lpstr>
      <vt:lpstr>ОБЩИЕ КРИТЕРИИ ОЦЕНКИ КОНКУРСНЫХ МАТЕРИАЛОВ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admin23</dc:creator>
  <cp:lastModifiedBy>Школа</cp:lastModifiedBy>
  <cp:revision>605</cp:revision>
  <dcterms:created xsi:type="dcterms:W3CDTF">2016-07-25T07:15:58Z</dcterms:created>
  <dcterms:modified xsi:type="dcterms:W3CDTF">2018-06-14T13:27:55Z</dcterms:modified>
</cp:coreProperties>
</file>