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8" r:id="rId2"/>
    <p:sldId id="385" r:id="rId3"/>
    <p:sldId id="384" r:id="rId4"/>
    <p:sldId id="386" r:id="rId5"/>
    <p:sldId id="387" r:id="rId6"/>
    <p:sldId id="409" r:id="rId7"/>
    <p:sldId id="361" r:id="rId8"/>
    <p:sldId id="390" r:id="rId9"/>
    <p:sldId id="389" r:id="rId10"/>
    <p:sldId id="392" r:id="rId11"/>
    <p:sldId id="393" r:id="rId12"/>
    <p:sldId id="399" r:id="rId13"/>
    <p:sldId id="400" r:id="rId14"/>
    <p:sldId id="398" r:id="rId15"/>
    <p:sldId id="401" r:id="rId16"/>
    <p:sldId id="395" r:id="rId17"/>
    <p:sldId id="396" r:id="rId18"/>
    <p:sldId id="403" r:id="rId19"/>
    <p:sldId id="404" r:id="rId20"/>
    <p:sldId id="406" r:id="rId21"/>
    <p:sldId id="363" r:id="rId22"/>
    <p:sldId id="378" r:id="rId23"/>
    <p:sldId id="407" r:id="rId24"/>
    <p:sldId id="408" r:id="rId25"/>
    <p:sldId id="359" r:id="rId26"/>
  </p:sldIdLst>
  <p:sldSz cx="9144000" cy="5143500" type="screen16x9"/>
  <p:notesSz cx="6858000" cy="9144000"/>
  <p:custDataLst>
    <p:tags r:id="rId2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4">
          <p15:clr>
            <a:srgbClr val="A4A3A4"/>
          </p15:clr>
        </p15:guide>
        <p15:guide id="2" orient="horz" pos="1080">
          <p15:clr>
            <a:srgbClr val="A4A3A4"/>
          </p15:clr>
        </p15:guide>
        <p15:guide id="3" pos="3833">
          <p15:clr>
            <a:srgbClr val="A4A3A4"/>
          </p15:clr>
        </p15:guide>
        <p15:guide id="4" pos="19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14A1D"/>
    <a:srgbClr val="6B6B6B"/>
    <a:srgbClr val="646464"/>
    <a:srgbClr val="F9F9F5"/>
    <a:srgbClr val="F3F4EC"/>
    <a:srgbClr val="EBECE0"/>
    <a:srgbClr val="ACB082"/>
    <a:srgbClr val="0070C0"/>
    <a:srgbClr val="000000"/>
    <a:srgbClr val="7FC4D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34587" autoAdjust="0"/>
    <p:restoredTop sz="94660" autoAdjust="0"/>
  </p:normalViewPr>
  <p:slideViewPr>
    <p:cSldViewPr>
      <p:cViewPr>
        <p:scale>
          <a:sx n="100" d="100"/>
          <a:sy n="100" d="100"/>
        </p:scale>
        <p:origin x="-1944" y="-990"/>
      </p:cViewPr>
      <p:guideLst>
        <p:guide orient="horz" pos="2164"/>
        <p:guide orient="horz" pos="1080"/>
        <p:guide pos="3833"/>
        <p:guide pos="19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810EBC-4304-4380-9CA8-9F6798D6CEF7}" type="doc">
      <dgm:prSet loTypeId="urn:microsoft.com/office/officeart/2005/8/layout/radial4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091A5B-BED1-45E8-866C-A25DBA40018F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400" dirty="0" smtClean="0"/>
            <a:t>Избиратели, работающие на предприятиях с непрерывным циклом работы</a:t>
          </a:r>
          <a:endParaRPr lang="ru-RU" sz="2400" cap="none" dirty="0" smtClean="0"/>
        </a:p>
      </dgm:t>
    </dgm:pt>
    <dgm:pt modelId="{4D6D39CC-3CA7-4F2F-82CE-AA175DF43C2C}" type="sibTrans" cxnId="{A577616D-9F52-4EAE-BBF1-28E29EEE3954}">
      <dgm:prSet/>
      <dgm:spPr/>
      <dgm:t>
        <a:bodyPr/>
        <a:lstStyle/>
        <a:p>
          <a:endParaRPr lang="ru-RU"/>
        </a:p>
      </dgm:t>
    </dgm:pt>
    <dgm:pt modelId="{52600B3D-7180-4697-9B94-B82B66364A1E}" type="parTrans" cxnId="{A577616D-9F52-4EAE-BBF1-28E29EEE3954}">
      <dgm:prSet/>
      <dgm:spPr>
        <a:noFill/>
      </dgm:spPr>
      <dgm:t>
        <a:bodyPr/>
        <a:lstStyle/>
        <a:p>
          <a:endParaRPr lang="ru-RU"/>
        </a:p>
      </dgm:t>
    </dgm:pt>
    <dgm:pt modelId="{5DDE0543-5C38-4647-A35E-D11E95038C1E}">
      <dgm:prSet phldrT="[Текст]" custT="1"/>
      <dgm:spPr/>
      <dgm:t>
        <a:bodyPr/>
        <a:lstStyle/>
        <a:p>
          <a:r>
            <a:rPr lang="ru-RU" sz="2400" cap="none" dirty="0" smtClean="0"/>
            <a:t>Избиратели, находящиеся в местах временного пребывания</a:t>
          </a:r>
        </a:p>
      </dgm:t>
    </dgm:pt>
    <dgm:pt modelId="{226532DD-1168-4530-96C2-6EF781D71331}" type="sibTrans" cxnId="{FB9C7FEE-7BE4-4FD3-9697-3D5EA0A1696C}">
      <dgm:prSet/>
      <dgm:spPr/>
      <dgm:t>
        <a:bodyPr/>
        <a:lstStyle/>
        <a:p>
          <a:endParaRPr lang="ru-RU"/>
        </a:p>
      </dgm:t>
    </dgm:pt>
    <dgm:pt modelId="{F7CC3070-2607-46F6-8CB8-813BFCFB1437}" type="parTrans" cxnId="{FB9C7FEE-7BE4-4FD3-9697-3D5EA0A1696C}">
      <dgm:prSet/>
      <dgm:spPr>
        <a:noFill/>
      </dgm:spPr>
      <dgm:t>
        <a:bodyPr/>
        <a:lstStyle/>
        <a:p>
          <a:endParaRPr lang="ru-RU"/>
        </a:p>
      </dgm:t>
    </dgm:pt>
    <dgm:pt modelId="{6E90C3F8-B220-41B2-A6C8-26E8343FE405}">
      <dgm:prSet phldrT="[Текст]" custT="1"/>
      <dgm:spPr/>
      <dgm:t>
        <a:bodyPr/>
        <a:lstStyle/>
        <a:p>
          <a:r>
            <a:rPr lang="ru-RU" sz="2300" b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ОТДЕЛЬНЫЕ КАТЕГОРИИ ИЗБИРАТЕЛЕЙ </a:t>
          </a:r>
          <a:endParaRPr lang="ru-RU" sz="2300" b="0" cap="all" baseline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64578E46-5E72-4D13-96F6-2C7ADDF3B0DF}" type="sibTrans" cxnId="{F9E0745E-4C7F-417B-B072-F1DB847C7E9F}">
      <dgm:prSet/>
      <dgm:spPr/>
      <dgm:t>
        <a:bodyPr/>
        <a:lstStyle/>
        <a:p>
          <a:endParaRPr lang="ru-RU"/>
        </a:p>
      </dgm:t>
    </dgm:pt>
    <dgm:pt modelId="{FAE14E1E-8D2D-4C36-91B2-C79AC674D5D4}" type="parTrans" cxnId="{F9E0745E-4C7F-417B-B072-F1DB847C7E9F}">
      <dgm:prSet/>
      <dgm:spPr/>
      <dgm:t>
        <a:bodyPr/>
        <a:lstStyle/>
        <a:p>
          <a:endParaRPr lang="ru-RU"/>
        </a:p>
      </dgm:t>
    </dgm:pt>
    <dgm:pt modelId="{411E92D3-871A-4128-AB3E-4EECEDFE5965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400" smtClean="0"/>
            <a:t>Избиратели, в отношении которых в качестве меры пресечения избран домашний арест, залог и т.д.</a:t>
          </a:r>
          <a:endParaRPr lang="ru-RU" sz="2400" b="1" cap="none" baseline="0" dirty="0" smtClean="0"/>
        </a:p>
      </dgm:t>
    </dgm:pt>
    <dgm:pt modelId="{AC0923BF-1102-4C36-BAF6-5416667E215F}" type="parTrans" cxnId="{3B635341-EA8F-4224-A6EB-AC516FDC7147}">
      <dgm:prSet/>
      <dgm:spPr>
        <a:noFill/>
      </dgm:spPr>
      <dgm:t>
        <a:bodyPr/>
        <a:lstStyle/>
        <a:p>
          <a:endParaRPr lang="ru-RU"/>
        </a:p>
      </dgm:t>
    </dgm:pt>
    <dgm:pt modelId="{B424FB3B-CEE9-47A3-9224-B50E1F4DC774}" type="sibTrans" cxnId="{3B635341-EA8F-4224-A6EB-AC516FDC7147}">
      <dgm:prSet/>
      <dgm:spPr/>
      <dgm:t>
        <a:bodyPr/>
        <a:lstStyle/>
        <a:p>
          <a:endParaRPr lang="ru-RU"/>
        </a:p>
      </dgm:t>
    </dgm:pt>
    <dgm:pt modelId="{1D1741FB-ED6B-4C04-B03B-4DFB22A21F3D}" type="pres">
      <dgm:prSet presAssocID="{56810EBC-4304-4380-9CA8-9F6798D6CEF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5882BB-5AC5-4172-950E-F3B59F912ED1}" type="pres">
      <dgm:prSet presAssocID="{6E90C3F8-B220-41B2-A6C8-26E8343FE405}" presName="centerShape" presStyleLbl="node0" presStyleIdx="0" presStyleCnt="1" custAng="10800000" custFlipVert="1" custScaleX="452860" custScaleY="55155" custLinFactNeighborX="-2324" custLinFactNeighborY="-65657"/>
      <dgm:spPr/>
      <dgm:t>
        <a:bodyPr/>
        <a:lstStyle/>
        <a:p>
          <a:endParaRPr lang="ru-RU"/>
        </a:p>
      </dgm:t>
    </dgm:pt>
    <dgm:pt modelId="{0594C6FB-C7F8-49DB-9F11-A0F56BD76557}" type="pres">
      <dgm:prSet presAssocID="{F7CC3070-2607-46F6-8CB8-813BFCFB1437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4823D290-0F21-47F0-9A40-3840F50B0041}" type="pres">
      <dgm:prSet presAssocID="{5DDE0543-5C38-4647-A35E-D11E95038C1E}" presName="node" presStyleLbl="node1" presStyleIdx="0" presStyleCnt="3" custScaleX="157303" custScaleY="200642" custRadScaleRad="134316" custRadScaleInc="-24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637BC-B965-4B09-831C-EF742C286396}" type="pres">
      <dgm:prSet presAssocID="{52600B3D-7180-4697-9B94-B82B66364A1E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6225DB35-8BB5-4CB4-9AE5-3F57752E57C4}" type="pres">
      <dgm:prSet presAssocID="{B3091A5B-BED1-45E8-866C-A25DBA40018F}" presName="node" presStyleLbl="node1" presStyleIdx="1" presStyleCnt="3" custScaleX="161169" custScaleY="200024" custRadScaleRad="46353" custRadScaleInc="-69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B93D9D-05D4-405E-AD7D-8AA022508424}" type="pres">
      <dgm:prSet presAssocID="{AC0923BF-1102-4C36-BAF6-5416667E215F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5F5569AD-56C6-4381-BF8F-8145325EF396}" type="pres">
      <dgm:prSet presAssocID="{411E92D3-871A-4128-AB3E-4EECEDFE5965}" presName="node" presStyleLbl="node1" presStyleIdx="2" presStyleCnt="3" custScaleX="161412" custScaleY="198635" custRadScaleRad="128347" custRadScaleInc="22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EA20C0-CCBA-4587-BAD4-F24E3F6B2443}" type="presOf" srcId="{56810EBC-4304-4380-9CA8-9F6798D6CEF7}" destId="{1D1741FB-ED6B-4C04-B03B-4DFB22A21F3D}" srcOrd="0" destOrd="0" presId="urn:microsoft.com/office/officeart/2005/8/layout/radial4"/>
    <dgm:cxn modelId="{F9E0745E-4C7F-417B-B072-F1DB847C7E9F}" srcId="{56810EBC-4304-4380-9CA8-9F6798D6CEF7}" destId="{6E90C3F8-B220-41B2-A6C8-26E8343FE405}" srcOrd="0" destOrd="0" parTransId="{FAE14E1E-8D2D-4C36-91B2-C79AC674D5D4}" sibTransId="{64578E46-5E72-4D13-96F6-2C7ADDF3B0DF}"/>
    <dgm:cxn modelId="{84414E57-35FB-4599-A489-AB98AECE8650}" type="presOf" srcId="{AC0923BF-1102-4C36-BAF6-5416667E215F}" destId="{21B93D9D-05D4-405E-AD7D-8AA022508424}" srcOrd="0" destOrd="0" presId="urn:microsoft.com/office/officeart/2005/8/layout/radial4"/>
    <dgm:cxn modelId="{8E59F69B-93B8-45D7-90E1-552037DA1CDF}" type="presOf" srcId="{B3091A5B-BED1-45E8-866C-A25DBA40018F}" destId="{6225DB35-8BB5-4CB4-9AE5-3F57752E57C4}" srcOrd="0" destOrd="0" presId="urn:microsoft.com/office/officeart/2005/8/layout/radial4"/>
    <dgm:cxn modelId="{67693EBF-8227-474B-AAC4-39D5E0A6BC3A}" type="presOf" srcId="{5DDE0543-5C38-4647-A35E-D11E95038C1E}" destId="{4823D290-0F21-47F0-9A40-3840F50B0041}" srcOrd="0" destOrd="0" presId="urn:microsoft.com/office/officeart/2005/8/layout/radial4"/>
    <dgm:cxn modelId="{57F8BFC3-6F94-44A9-B346-C97678512770}" type="presOf" srcId="{411E92D3-871A-4128-AB3E-4EECEDFE5965}" destId="{5F5569AD-56C6-4381-BF8F-8145325EF396}" srcOrd="0" destOrd="0" presId="urn:microsoft.com/office/officeart/2005/8/layout/radial4"/>
    <dgm:cxn modelId="{FB9C7FEE-7BE4-4FD3-9697-3D5EA0A1696C}" srcId="{6E90C3F8-B220-41B2-A6C8-26E8343FE405}" destId="{5DDE0543-5C38-4647-A35E-D11E95038C1E}" srcOrd="0" destOrd="0" parTransId="{F7CC3070-2607-46F6-8CB8-813BFCFB1437}" sibTransId="{226532DD-1168-4530-96C2-6EF781D71331}"/>
    <dgm:cxn modelId="{3B635341-EA8F-4224-A6EB-AC516FDC7147}" srcId="{6E90C3F8-B220-41B2-A6C8-26E8343FE405}" destId="{411E92D3-871A-4128-AB3E-4EECEDFE5965}" srcOrd="2" destOrd="0" parTransId="{AC0923BF-1102-4C36-BAF6-5416667E215F}" sibTransId="{B424FB3B-CEE9-47A3-9224-B50E1F4DC774}"/>
    <dgm:cxn modelId="{A577616D-9F52-4EAE-BBF1-28E29EEE3954}" srcId="{6E90C3F8-B220-41B2-A6C8-26E8343FE405}" destId="{B3091A5B-BED1-45E8-866C-A25DBA40018F}" srcOrd="1" destOrd="0" parTransId="{52600B3D-7180-4697-9B94-B82B66364A1E}" sibTransId="{4D6D39CC-3CA7-4F2F-82CE-AA175DF43C2C}"/>
    <dgm:cxn modelId="{234E4363-2545-420F-83C7-991E9C75E9FC}" type="presOf" srcId="{F7CC3070-2607-46F6-8CB8-813BFCFB1437}" destId="{0594C6FB-C7F8-49DB-9F11-A0F56BD76557}" srcOrd="0" destOrd="0" presId="urn:microsoft.com/office/officeart/2005/8/layout/radial4"/>
    <dgm:cxn modelId="{BC701E66-5654-4A11-9121-F21FE45EDAF0}" type="presOf" srcId="{6E90C3F8-B220-41B2-A6C8-26E8343FE405}" destId="{0F5882BB-5AC5-4172-950E-F3B59F912ED1}" srcOrd="0" destOrd="0" presId="urn:microsoft.com/office/officeart/2005/8/layout/radial4"/>
    <dgm:cxn modelId="{BF8062E2-860A-497F-AC4D-1CBEC556A913}" type="presOf" srcId="{52600B3D-7180-4697-9B94-B82B66364A1E}" destId="{4C2637BC-B965-4B09-831C-EF742C286396}" srcOrd="0" destOrd="0" presId="urn:microsoft.com/office/officeart/2005/8/layout/radial4"/>
    <dgm:cxn modelId="{F5305F0C-6362-4341-9CDF-7E31C97F7604}" type="presParOf" srcId="{1D1741FB-ED6B-4C04-B03B-4DFB22A21F3D}" destId="{0F5882BB-5AC5-4172-950E-F3B59F912ED1}" srcOrd="0" destOrd="0" presId="urn:microsoft.com/office/officeart/2005/8/layout/radial4"/>
    <dgm:cxn modelId="{EB12CCDF-5C98-40B9-A356-8D4FD6C8E4B6}" type="presParOf" srcId="{1D1741FB-ED6B-4C04-B03B-4DFB22A21F3D}" destId="{0594C6FB-C7F8-49DB-9F11-A0F56BD76557}" srcOrd="1" destOrd="0" presId="urn:microsoft.com/office/officeart/2005/8/layout/radial4"/>
    <dgm:cxn modelId="{5ED6C8E8-3373-4AEE-98DD-935FE5957F5E}" type="presParOf" srcId="{1D1741FB-ED6B-4C04-B03B-4DFB22A21F3D}" destId="{4823D290-0F21-47F0-9A40-3840F50B0041}" srcOrd="2" destOrd="0" presId="urn:microsoft.com/office/officeart/2005/8/layout/radial4"/>
    <dgm:cxn modelId="{EE3FB481-F83D-42CE-A1EA-7A3BF3BCAFA0}" type="presParOf" srcId="{1D1741FB-ED6B-4C04-B03B-4DFB22A21F3D}" destId="{4C2637BC-B965-4B09-831C-EF742C286396}" srcOrd="3" destOrd="0" presId="urn:microsoft.com/office/officeart/2005/8/layout/radial4"/>
    <dgm:cxn modelId="{96018FBF-F365-4F47-9A86-76BF41C79C49}" type="presParOf" srcId="{1D1741FB-ED6B-4C04-B03B-4DFB22A21F3D}" destId="{6225DB35-8BB5-4CB4-9AE5-3F57752E57C4}" srcOrd="4" destOrd="0" presId="urn:microsoft.com/office/officeart/2005/8/layout/radial4"/>
    <dgm:cxn modelId="{33D29E7B-DA32-4008-A8CE-55A0099A902B}" type="presParOf" srcId="{1D1741FB-ED6B-4C04-B03B-4DFB22A21F3D}" destId="{21B93D9D-05D4-405E-AD7D-8AA022508424}" srcOrd="5" destOrd="0" presId="urn:microsoft.com/office/officeart/2005/8/layout/radial4"/>
    <dgm:cxn modelId="{B94BED4C-8120-4372-B5A7-3899E1D013D8}" type="presParOf" srcId="{1D1741FB-ED6B-4C04-B03B-4DFB22A21F3D}" destId="{5F5569AD-56C6-4381-BF8F-8145325EF396}" srcOrd="6" destOrd="0" presId="urn:microsoft.com/office/officeart/2005/8/layout/radial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43312F7-81E6-4A6E-BAAB-1C602FC6B216}" type="doc">
      <dgm:prSet loTypeId="urn:microsoft.com/office/officeart/2005/8/layout/hierarchy4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3E908C-62C5-4F8F-8EA5-44E0BCA3DFD5}">
      <dgm:prSet phldrT="[Текст]" custT="1"/>
      <dgm:spPr/>
      <dgm:t>
        <a:bodyPr/>
        <a:lstStyle/>
        <a:p>
          <a:r>
            <a:rPr lang="ru-RU" sz="2300" dirty="0" smtClean="0"/>
            <a:t>Заявления             о включении           в список избирателей</a:t>
          </a:r>
          <a:endParaRPr lang="ru-RU" sz="2300" dirty="0"/>
        </a:p>
      </dgm:t>
    </dgm:pt>
    <dgm:pt modelId="{7EF55E63-0A3C-4008-97E8-56CD8B801023}" type="parTrans" cxnId="{5D4752EC-8E39-49C5-8588-9893D9E4CD85}">
      <dgm:prSet/>
      <dgm:spPr/>
      <dgm:t>
        <a:bodyPr/>
        <a:lstStyle/>
        <a:p>
          <a:endParaRPr lang="ru-RU"/>
        </a:p>
      </dgm:t>
    </dgm:pt>
    <dgm:pt modelId="{96E8A277-D102-4852-98EB-8696976F09BC}" type="sibTrans" cxnId="{5D4752EC-8E39-49C5-8588-9893D9E4CD85}">
      <dgm:prSet/>
      <dgm:spPr/>
      <dgm:t>
        <a:bodyPr/>
        <a:lstStyle/>
        <a:p>
          <a:endParaRPr lang="ru-RU"/>
        </a:p>
      </dgm:t>
    </dgm:pt>
    <dgm:pt modelId="{DCA2740B-721A-4EF4-AE8C-834FCAD5C9BB}">
      <dgm:prSet custT="1"/>
      <dgm:spPr/>
      <dgm:t>
        <a:bodyPr/>
        <a:lstStyle/>
        <a:p>
          <a:r>
            <a:rPr lang="ru-RU" sz="2300" dirty="0" smtClean="0"/>
            <a:t>Сведения об избирателях, находящихся в организации</a:t>
          </a:r>
        </a:p>
      </dgm:t>
    </dgm:pt>
    <dgm:pt modelId="{00A539E3-81E5-4553-B9EA-BEE31F1AE4DF}" type="parTrans" cxnId="{0D11B3BF-6C24-48E9-BC55-BA7ECA5F91F4}">
      <dgm:prSet/>
      <dgm:spPr/>
      <dgm:t>
        <a:bodyPr/>
        <a:lstStyle/>
        <a:p>
          <a:endParaRPr lang="ru-RU"/>
        </a:p>
      </dgm:t>
    </dgm:pt>
    <dgm:pt modelId="{0897987C-90EA-4DBB-86AF-DEBCBB1B0333}" type="sibTrans" cxnId="{0D11B3BF-6C24-48E9-BC55-BA7ECA5F91F4}">
      <dgm:prSet/>
      <dgm:spPr/>
      <dgm:t>
        <a:bodyPr/>
        <a:lstStyle/>
        <a:p>
          <a:endParaRPr lang="ru-RU"/>
        </a:p>
      </dgm:t>
    </dgm:pt>
    <dgm:pt modelId="{57D7E8B9-8ECC-46F7-BED7-DDF5A8496BE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300" dirty="0" smtClean="0"/>
            <a:t>Уведомление ТИК, ИКМО</a:t>
          </a:r>
          <a:endParaRPr lang="ru-RU" sz="2300" dirty="0"/>
        </a:p>
      </dgm:t>
    </dgm:pt>
    <dgm:pt modelId="{55F90A20-0F15-4987-8040-8DF7E1396252}" type="parTrans" cxnId="{45F11B1F-C6F1-4FAA-9666-82BAFC2EE498}">
      <dgm:prSet/>
      <dgm:spPr/>
      <dgm:t>
        <a:bodyPr/>
        <a:lstStyle/>
        <a:p>
          <a:endParaRPr lang="ru-RU"/>
        </a:p>
      </dgm:t>
    </dgm:pt>
    <dgm:pt modelId="{CFC49CF6-3CA7-4FEA-8BBD-4F0E43B9CB1D}" type="sibTrans" cxnId="{45F11B1F-C6F1-4FAA-9666-82BAFC2EE498}">
      <dgm:prSet/>
      <dgm:spPr/>
      <dgm:t>
        <a:bodyPr/>
        <a:lstStyle/>
        <a:p>
          <a:endParaRPr lang="ru-RU"/>
        </a:p>
      </dgm:t>
    </dgm:pt>
    <dgm:pt modelId="{29D0C1EC-5924-4ADD-897C-F5CD2EFD5C60}">
      <dgm:prSet custT="1"/>
      <dgm:spPr/>
      <dgm:t>
        <a:bodyPr/>
        <a:lstStyle/>
        <a:p>
          <a:pPr algn="ctr"/>
          <a:r>
            <a:rPr lang="ru-RU" sz="2300" dirty="0" smtClean="0"/>
            <a:t>Заявление              о выдаче открепительного удостоверения</a:t>
          </a:r>
          <a:endParaRPr lang="ru-RU" sz="2300" dirty="0"/>
        </a:p>
      </dgm:t>
    </dgm:pt>
    <dgm:pt modelId="{702AE3C8-9FEE-4CBF-9EA6-1C4758D989C8}" type="parTrans" cxnId="{92778885-2578-4870-8218-218612454434}">
      <dgm:prSet/>
      <dgm:spPr/>
      <dgm:t>
        <a:bodyPr/>
        <a:lstStyle/>
        <a:p>
          <a:endParaRPr lang="ru-RU"/>
        </a:p>
      </dgm:t>
    </dgm:pt>
    <dgm:pt modelId="{C83B3D03-99E5-462A-9256-2554EAD36E99}" type="sibTrans" cxnId="{92778885-2578-4870-8218-218612454434}">
      <dgm:prSet/>
      <dgm:spPr/>
      <dgm:t>
        <a:bodyPr/>
        <a:lstStyle/>
        <a:p>
          <a:endParaRPr lang="ru-RU"/>
        </a:p>
      </dgm:t>
    </dgm:pt>
    <dgm:pt modelId="{CC04CC1D-8FBE-46B2-ABB2-7943EB860AD8}">
      <dgm:prSet custT="1"/>
      <dgm:spPr/>
      <dgm:t>
        <a:bodyPr/>
        <a:lstStyle/>
        <a:p>
          <a:r>
            <a:rPr lang="ru-RU" sz="2300" dirty="0" smtClean="0"/>
            <a:t>Доверенность на получение открепительного удостоверения</a:t>
          </a:r>
          <a:endParaRPr lang="ru-RU" sz="2300" dirty="0"/>
        </a:p>
      </dgm:t>
    </dgm:pt>
    <dgm:pt modelId="{F90EBAAC-E03B-495B-A643-44E772493C5D}" type="parTrans" cxnId="{F3005F88-0AB9-41B7-9F50-723F58574894}">
      <dgm:prSet/>
      <dgm:spPr/>
      <dgm:t>
        <a:bodyPr/>
        <a:lstStyle/>
        <a:p>
          <a:endParaRPr lang="ru-RU"/>
        </a:p>
      </dgm:t>
    </dgm:pt>
    <dgm:pt modelId="{FFF7FBCC-477B-45BF-8E8E-D54778DCFC81}" type="sibTrans" cxnId="{F3005F88-0AB9-41B7-9F50-723F58574894}">
      <dgm:prSet/>
      <dgm:spPr/>
      <dgm:t>
        <a:bodyPr/>
        <a:lstStyle/>
        <a:p>
          <a:endParaRPr lang="ru-RU"/>
        </a:p>
      </dgm:t>
    </dgm:pt>
    <dgm:pt modelId="{374E00BA-948F-4CBD-B354-D666E49CC4E6}" type="pres">
      <dgm:prSet presAssocID="{643312F7-81E6-4A6E-BAAB-1C602FC6B21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93152A5-1CE4-40D5-B4A9-AFD0696F245D}" type="pres">
      <dgm:prSet presAssocID="{4C3E908C-62C5-4F8F-8EA5-44E0BCA3DFD5}" presName="vertOne" presStyleCnt="0"/>
      <dgm:spPr/>
    </dgm:pt>
    <dgm:pt modelId="{D6A9BCA6-C2D6-486E-81B9-4BE5E4696C0D}" type="pres">
      <dgm:prSet presAssocID="{4C3E908C-62C5-4F8F-8EA5-44E0BCA3DFD5}" presName="txOne" presStyleLbl="node0" presStyleIdx="0" presStyleCnt="3" custScaleX="93952" custLinFactNeighborX="-58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5D6E94-29EF-41FE-BA16-CD8EF8AF4918}" type="pres">
      <dgm:prSet presAssocID="{4C3E908C-62C5-4F8F-8EA5-44E0BCA3DFD5}" presName="parTransOne" presStyleCnt="0"/>
      <dgm:spPr/>
    </dgm:pt>
    <dgm:pt modelId="{B08E46EB-86E2-4873-A8F5-79C994E645B0}" type="pres">
      <dgm:prSet presAssocID="{4C3E908C-62C5-4F8F-8EA5-44E0BCA3DFD5}" presName="horzOne" presStyleCnt="0"/>
      <dgm:spPr/>
    </dgm:pt>
    <dgm:pt modelId="{992707C6-1BC0-4B0B-AF5A-E1AEB888FA4E}" type="pres">
      <dgm:prSet presAssocID="{29D0C1EC-5924-4ADD-897C-F5CD2EFD5C60}" presName="vertTwo" presStyleCnt="0"/>
      <dgm:spPr/>
    </dgm:pt>
    <dgm:pt modelId="{0A34D657-8328-49D9-9B20-FCBDF68B3C99}" type="pres">
      <dgm:prSet presAssocID="{29D0C1EC-5924-4ADD-897C-F5CD2EFD5C60}" presName="txTwo" presStyleLbl="node2" presStyleIdx="0" presStyleCnt="2" custScaleX="149322" custLinFactNeighborX="706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0053DB-9CFB-4849-9F49-48F3F7E7EC31}" type="pres">
      <dgm:prSet presAssocID="{29D0C1EC-5924-4ADD-897C-F5CD2EFD5C60}" presName="horzTwo" presStyleCnt="0"/>
      <dgm:spPr/>
    </dgm:pt>
    <dgm:pt modelId="{1C680872-EF6F-4084-A442-BE1FA4608C07}" type="pres">
      <dgm:prSet presAssocID="{96E8A277-D102-4852-98EB-8696976F09BC}" presName="sibSpaceOne" presStyleCnt="0"/>
      <dgm:spPr/>
    </dgm:pt>
    <dgm:pt modelId="{0D8F572E-7D52-45F4-8234-53C27C769683}" type="pres">
      <dgm:prSet presAssocID="{DCA2740B-721A-4EF4-AE8C-834FCAD5C9BB}" presName="vertOne" presStyleCnt="0"/>
      <dgm:spPr/>
    </dgm:pt>
    <dgm:pt modelId="{0C7EB3B3-1C26-416F-89AE-9F3BC8D66870}" type="pres">
      <dgm:prSet presAssocID="{DCA2740B-721A-4EF4-AE8C-834FCAD5C9BB}" presName="txOne" presStyleLbl="node0" presStyleIdx="1" presStyleCnt="3" custScaleX="94302" custLinFactNeighborX="-27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9D2B00-CF5E-4923-9C6A-4D3CC96CEE5A}" type="pres">
      <dgm:prSet presAssocID="{DCA2740B-721A-4EF4-AE8C-834FCAD5C9BB}" presName="parTransOne" presStyleCnt="0"/>
      <dgm:spPr/>
    </dgm:pt>
    <dgm:pt modelId="{FD85A474-C429-4FC2-8FFD-23A636952448}" type="pres">
      <dgm:prSet presAssocID="{DCA2740B-721A-4EF4-AE8C-834FCAD5C9BB}" presName="horzOne" presStyleCnt="0"/>
      <dgm:spPr/>
    </dgm:pt>
    <dgm:pt modelId="{9E962118-837F-4B5D-A770-4C678C95BBBC}" type="pres">
      <dgm:prSet presAssocID="{CC04CC1D-8FBE-46B2-ABB2-7943EB860AD8}" presName="vertTwo" presStyleCnt="0"/>
      <dgm:spPr/>
    </dgm:pt>
    <dgm:pt modelId="{4B6118DC-B388-4819-B5DE-D53A74675EEC}" type="pres">
      <dgm:prSet presAssocID="{CC04CC1D-8FBE-46B2-ABB2-7943EB860AD8}" presName="txTwo" presStyleLbl="node2" presStyleIdx="1" presStyleCnt="2" custScaleX="155415" custLinFactNeighborX="898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22D50B-A784-42B8-9C9E-BC46DC68B3FE}" type="pres">
      <dgm:prSet presAssocID="{CC04CC1D-8FBE-46B2-ABB2-7943EB860AD8}" presName="horzTwo" presStyleCnt="0"/>
      <dgm:spPr/>
    </dgm:pt>
    <dgm:pt modelId="{7A8371BA-1581-41A7-9634-08F6F4A491EA}" type="pres">
      <dgm:prSet presAssocID="{0897987C-90EA-4DBB-86AF-DEBCBB1B0333}" presName="sibSpaceOne" presStyleCnt="0"/>
      <dgm:spPr/>
    </dgm:pt>
    <dgm:pt modelId="{815E4E46-B606-47B1-94EC-09338493EFC5}" type="pres">
      <dgm:prSet presAssocID="{57D7E8B9-8ECC-46F7-BED7-DDF5A8496BE8}" presName="vertOne" presStyleCnt="0"/>
      <dgm:spPr/>
    </dgm:pt>
    <dgm:pt modelId="{F66D9E92-F1D9-4274-9129-7A70B213AD4A}" type="pres">
      <dgm:prSet presAssocID="{57D7E8B9-8ECC-46F7-BED7-DDF5A8496BE8}" presName="txOne" presStyleLbl="node0" presStyleIdx="2" presStyleCnt="3" custScaleX="139544" custLinFactNeighborX="4284" custLinFactNeighborY="-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F312B8-70E2-4C33-98BB-E3FCD6C2E53F}" type="pres">
      <dgm:prSet presAssocID="{57D7E8B9-8ECC-46F7-BED7-DDF5A8496BE8}" presName="horzOne" presStyleCnt="0"/>
      <dgm:spPr/>
    </dgm:pt>
  </dgm:ptLst>
  <dgm:cxnLst>
    <dgm:cxn modelId="{45F11B1F-C6F1-4FAA-9666-82BAFC2EE498}" srcId="{643312F7-81E6-4A6E-BAAB-1C602FC6B216}" destId="{57D7E8B9-8ECC-46F7-BED7-DDF5A8496BE8}" srcOrd="2" destOrd="0" parTransId="{55F90A20-0F15-4987-8040-8DF7E1396252}" sibTransId="{CFC49CF6-3CA7-4FEA-8BBD-4F0E43B9CB1D}"/>
    <dgm:cxn modelId="{9E524026-D15E-42DE-B949-85A4295A2016}" type="presOf" srcId="{29D0C1EC-5924-4ADD-897C-F5CD2EFD5C60}" destId="{0A34D657-8328-49D9-9B20-FCBDF68B3C99}" srcOrd="0" destOrd="0" presId="urn:microsoft.com/office/officeart/2005/8/layout/hierarchy4"/>
    <dgm:cxn modelId="{5D4752EC-8E39-49C5-8588-9893D9E4CD85}" srcId="{643312F7-81E6-4A6E-BAAB-1C602FC6B216}" destId="{4C3E908C-62C5-4F8F-8EA5-44E0BCA3DFD5}" srcOrd="0" destOrd="0" parTransId="{7EF55E63-0A3C-4008-97E8-56CD8B801023}" sibTransId="{96E8A277-D102-4852-98EB-8696976F09BC}"/>
    <dgm:cxn modelId="{F3005F88-0AB9-41B7-9F50-723F58574894}" srcId="{DCA2740B-721A-4EF4-AE8C-834FCAD5C9BB}" destId="{CC04CC1D-8FBE-46B2-ABB2-7943EB860AD8}" srcOrd="0" destOrd="0" parTransId="{F90EBAAC-E03B-495B-A643-44E772493C5D}" sibTransId="{FFF7FBCC-477B-45BF-8E8E-D54778DCFC81}"/>
    <dgm:cxn modelId="{6C73EC58-B5B5-4F6D-8456-8BC83F767B8F}" type="presOf" srcId="{643312F7-81E6-4A6E-BAAB-1C602FC6B216}" destId="{374E00BA-948F-4CBD-B354-D666E49CC4E6}" srcOrd="0" destOrd="0" presId="urn:microsoft.com/office/officeart/2005/8/layout/hierarchy4"/>
    <dgm:cxn modelId="{2D3BB30D-DFEA-4073-869E-B54318F99440}" type="presOf" srcId="{57D7E8B9-8ECC-46F7-BED7-DDF5A8496BE8}" destId="{F66D9E92-F1D9-4274-9129-7A70B213AD4A}" srcOrd="0" destOrd="0" presId="urn:microsoft.com/office/officeart/2005/8/layout/hierarchy4"/>
    <dgm:cxn modelId="{92778885-2578-4870-8218-218612454434}" srcId="{4C3E908C-62C5-4F8F-8EA5-44E0BCA3DFD5}" destId="{29D0C1EC-5924-4ADD-897C-F5CD2EFD5C60}" srcOrd="0" destOrd="0" parTransId="{702AE3C8-9FEE-4CBF-9EA6-1C4758D989C8}" sibTransId="{C83B3D03-99E5-462A-9256-2554EAD36E99}"/>
    <dgm:cxn modelId="{7EA68628-919E-4CC4-8DF6-612EF3F89CFD}" type="presOf" srcId="{CC04CC1D-8FBE-46B2-ABB2-7943EB860AD8}" destId="{4B6118DC-B388-4819-B5DE-D53A74675EEC}" srcOrd="0" destOrd="0" presId="urn:microsoft.com/office/officeart/2005/8/layout/hierarchy4"/>
    <dgm:cxn modelId="{796138DA-FDC9-4CDC-9E0E-D61E4D49665A}" type="presOf" srcId="{4C3E908C-62C5-4F8F-8EA5-44E0BCA3DFD5}" destId="{D6A9BCA6-C2D6-486E-81B9-4BE5E4696C0D}" srcOrd="0" destOrd="0" presId="urn:microsoft.com/office/officeart/2005/8/layout/hierarchy4"/>
    <dgm:cxn modelId="{F2BC9D69-AC43-4639-BF1B-9B948C8BCF00}" type="presOf" srcId="{DCA2740B-721A-4EF4-AE8C-834FCAD5C9BB}" destId="{0C7EB3B3-1C26-416F-89AE-9F3BC8D66870}" srcOrd="0" destOrd="0" presId="urn:microsoft.com/office/officeart/2005/8/layout/hierarchy4"/>
    <dgm:cxn modelId="{0D11B3BF-6C24-48E9-BC55-BA7ECA5F91F4}" srcId="{643312F7-81E6-4A6E-BAAB-1C602FC6B216}" destId="{DCA2740B-721A-4EF4-AE8C-834FCAD5C9BB}" srcOrd="1" destOrd="0" parTransId="{00A539E3-81E5-4553-B9EA-BEE31F1AE4DF}" sibTransId="{0897987C-90EA-4DBB-86AF-DEBCBB1B0333}"/>
    <dgm:cxn modelId="{6D2C8432-624C-4789-BBD9-03D45DBD6FA1}" type="presParOf" srcId="{374E00BA-948F-4CBD-B354-D666E49CC4E6}" destId="{B93152A5-1CE4-40D5-B4A9-AFD0696F245D}" srcOrd="0" destOrd="0" presId="urn:microsoft.com/office/officeart/2005/8/layout/hierarchy4"/>
    <dgm:cxn modelId="{79632494-FCC1-492B-AF9A-02186CE7EBE2}" type="presParOf" srcId="{B93152A5-1CE4-40D5-B4A9-AFD0696F245D}" destId="{D6A9BCA6-C2D6-486E-81B9-4BE5E4696C0D}" srcOrd="0" destOrd="0" presId="urn:microsoft.com/office/officeart/2005/8/layout/hierarchy4"/>
    <dgm:cxn modelId="{83A68435-56A2-420C-8AA6-07C0984C1735}" type="presParOf" srcId="{B93152A5-1CE4-40D5-B4A9-AFD0696F245D}" destId="{CD5D6E94-29EF-41FE-BA16-CD8EF8AF4918}" srcOrd="1" destOrd="0" presId="urn:microsoft.com/office/officeart/2005/8/layout/hierarchy4"/>
    <dgm:cxn modelId="{631285BF-EF11-43DF-AD5C-574EAB483321}" type="presParOf" srcId="{B93152A5-1CE4-40D5-B4A9-AFD0696F245D}" destId="{B08E46EB-86E2-4873-A8F5-79C994E645B0}" srcOrd="2" destOrd="0" presId="urn:microsoft.com/office/officeart/2005/8/layout/hierarchy4"/>
    <dgm:cxn modelId="{429094BB-494A-4F6A-A6EF-E5ABE31E63A1}" type="presParOf" srcId="{B08E46EB-86E2-4873-A8F5-79C994E645B0}" destId="{992707C6-1BC0-4B0B-AF5A-E1AEB888FA4E}" srcOrd="0" destOrd="0" presId="urn:microsoft.com/office/officeart/2005/8/layout/hierarchy4"/>
    <dgm:cxn modelId="{7D3D27FB-26CE-44FA-A7AE-FA9BA783759B}" type="presParOf" srcId="{992707C6-1BC0-4B0B-AF5A-E1AEB888FA4E}" destId="{0A34D657-8328-49D9-9B20-FCBDF68B3C99}" srcOrd="0" destOrd="0" presId="urn:microsoft.com/office/officeart/2005/8/layout/hierarchy4"/>
    <dgm:cxn modelId="{21075DCB-FD2D-4BC1-898E-C06EB6926874}" type="presParOf" srcId="{992707C6-1BC0-4B0B-AF5A-E1AEB888FA4E}" destId="{F20053DB-9CFB-4849-9F49-48F3F7E7EC31}" srcOrd="1" destOrd="0" presId="urn:microsoft.com/office/officeart/2005/8/layout/hierarchy4"/>
    <dgm:cxn modelId="{5C161D8A-7BDB-4530-81F2-F70982FE28C6}" type="presParOf" srcId="{374E00BA-948F-4CBD-B354-D666E49CC4E6}" destId="{1C680872-EF6F-4084-A442-BE1FA4608C07}" srcOrd="1" destOrd="0" presId="urn:microsoft.com/office/officeart/2005/8/layout/hierarchy4"/>
    <dgm:cxn modelId="{B02EFAA8-F10E-4CF6-BDF8-33A5BF8FF5C9}" type="presParOf" srcId="{374E00BA-948F-4CBD-B354-D666E49CC4E6}" destId="{0D8F572E-7D52-45F4-8234-53C27C769683}" srcOrd="2" destOrd="0" presId="urn:microsoft.com/office/officeart/2005/8/layout/hierarchy4"/>
    <dgm:cxn modelId="{26178463-AAE0-4D86-B062-1BC4A3D4C1F6}" type="presParOf" srcId="{0D8F572E-7D52-45F4-8234-53C27C769683}" destId="{0C7EB3B3-1C26-416F-89AE-9F3BC8D66870}" srcOrd="0" destOrd="0" presId="urn:microsoft.com/office/officeart/2005/8/layout/hierarchy4"/>
    <dgm:cxn modelId="{DE9C5A7B-93EB-4028-AE5C-5EBEED31014A}" type="presParOf" srcId="{0D8F572E-7D52-45F4-8234-53C27C769683}" destId="{799D2B00-CF5E-4923-9C6A-4D3CC96CEE5A}" srcOrd="1" destOrd="0" presId="urn:microsoft.com/office/officeart/2005/8/layout/hierarchy4"/>
    <dgm:cxn modelId="{E22C5EA5-8681-4B85-B86E-04E371D7B205}" type="presParOf" srcId="{0D8F572E-7D52-45F4-8234-53C27C769683}" destId="{FD85A474-C429-4FC2-8FFD-23A636952448}" srcOrd="2" destOrd="0" presId="urn:microsoft.com/office/officeart/2005/8/layout/hierarchy4"/>
    <dgm:cxn modelId="{D8782FFC-1F77-4607-B72B-25100BFD388C}" type="presParOf" srcId="{FD85A474-C429-4FC2-8FFD-23A636952448}" destId="{9E962118-837F-4B5D-A770-4C678C95BBBC}" srcOrd="0" destOrd="0" presId="urn:microsoft.com/office/officeart/2005/8/layout/hierarchy4"/>
    <dgm:cxn modelId="{04F501B2-2D54-479D-B53A-E81F19D68F07}" type="presParOf" srcId="{9E962118-837F-4B5D-A770-4C678C95BBBC}" destId="{4B6118DC-B388-4819-B5DE-D53A74675EEC}" srcOrd="0" destOrd="0" presId="urn:microsoft.com/office/officeart/2005/8/layout/hierarchy4"/>
    <dgm:cxn modelId="{6FCBB830-0634-4FCB-9AC5-6C098BAEADF0}" type="presParOf" srcId="{9E962118-837F-4B5D-A770-4C678C95BBBC}" destId="{B222D50B-A784-42B8-9C9E-BC46DC68B3FE}" srcOrd="1" destOrd="0" presId="urn:microsoft.com/office/officeart/2005/8/layout/hierarchy4"/>
    <dgm:cxn modelId="{C6A616C1-891A-4858-9FE2-C931CE34A33B}" type="presParOf" srcId="{374E00BA-948F-4CBD-B354-D666E49CC4E6}" destId="{7A8371BA-1581-41A7-9634-08F6F4A491EA}" srcOrd="3" destOrd="0" presId="urn:microsoft.com/office/officeart/2005/8/layout/hierarchy4"/>
    <dgm:cxn modelId="{0EB1D0D4-F8CB-4278-AE49-AF4E3496E9EC}" type="presParOf" srcId="{374E00BA-948F-4CBD-B354-D666E49CC4E6}" destId="{815E4E46-B606-47B1-94EC-09338493EFC5}" srcOrd="4" destOrd="0" presId="urn:microsoft.com/office/officeart/2005/8/layout/hierarchy4"/>
    <dgm:cxn modelId="{A5CC2C41-6807-4F1D-AE72-BE6DB3C2AAEA}" type="presParOf" srcId="{815E4E46-B606-47B1-94EC-09338493EFC5}" destId="{F66D9E92-F1D9-4274-9129-7A70B213AD4A}" srcOrd="0" destOrd="0" presId="urn:microsoft.com/office/officeart/2005/8/layout/hierarchy4"/>
    <dgm:cxn modelId="{C859387D-C83E-4FD3-877D-28D10980BD67}" type="presParOf" srcId="{815E4E46-B606-47B1-94EC-09338493EFC5}" destId="{C1F312B8-70E2-4C33-98BB-E3FCD6C2E53F}" srcOrd="1" destOrd="0" presId="urn:microsoft.com/office/officeart/2005/8/layout/hierarchy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3312F7-81E6-4A6E-BAAB-1C602FC6B216}" type="doc">
      <dgm:prSet loTypeId="urn:microsoft.com/office/officeart/2005/8/layout/hierarchy4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3E908C-62C5-4F8F-8EA5-44E0BCA3DFD5}">
      <dgm:prSet phldrT="[Текст]" custT="1"/>
      <dgm:spPr/>
      <dgm:t>
        <a:bodyPr/>
        <a:lstStyle/>
        <a:p>
          <a:r>
            <a:rPr lang="ru-RU" sz="2600" dirty="0" smtClean="0"/>
            <a:t>Больницы</a:t>
          </a:r>
          <a:endParaRPr lang="ru-RU" sz="2600" dirty="0"/>
        </a:p>
      </dgm:t>
    </dgm:pt>
    <dgm:pt modelId="{7EF55E63-0A3C-4008-97E8-56CD8B801023}" type="parTrans" cxnId="{5D4752EC-8E39-49C5-8588-9893D9E4CD85}">
      <dgm:prSet/>
      <dgm:spPr/>
      <dgm:t>
        <a:bodyPr/>
        <a:lstStyle/>
        <a:p>
          <a:endParaRPr lang="ru-RU"/>
        </a:p>
      </dgm:t>
    </dgm:pt>
    <dgm:pt modelId="{96E8A277-D102-4852-98EB-8696976F09BC}" type="sibTrans" cxnId="{5D4752EC-8E39-49C5-8588-9893D9E4CD85}">
      <dgm:prSet/>
      <dgm:spPr/>
      <dgm:t>
        <a:bodyPr/>
        <a:lstStyle/>
        <a:p>
          <a:endParaRPr lang="ru-RU"/>
        </a:p>
      </dgm:t>
    </dgm:pt>
    <dgm:pt modelId="{DCA2740B-721A-4EF4-AE8C-834FCAD5C9BB}">
      <dgm:prSet custT="1"/>
      <dgm:spPr/>
      <dgm:t>
        <a:bodyPr/>
        <a:lstStyle/>
        <a:p>
          <a:r>
            <a:rPr lang="ru-RU" sz="2600" dirty="0" smtClean="0"/>
            <a:t>Санатории</a:t>
          </a:r>
        </a:p>
      </dgm:t>
    </dgm:pt>
    <dgm:pt modelId="{00A539E3-81E5-4553-B9EA-BEE31F1AE4DF}" type="parTrans" cxnId="{0D11B3BF-6C24-48E9-BC55-BA7ECA5F91F4}">
      <dgm:prSet/>
      <dgm:spPr/>
      <dgm:t>
        <a:bodyPr/>
        <a:lstStyle/>
        <a:p>
          <a:endParaRPr lang="ru-RU"/>
        </a:p>
      </dgm:t>
    </dgm:pt>
    <dgm:pt modelId="{0897987C-90EA-4DBB-86AF-DEBCBB1B0333}" type="sibTrans" cxnId="{0D11B3BF-6C24-48E9-BC55-BA7ECA5F91F4}">
      <dgm:prSet/>
      <dgm:spPr/>
      <dgm:t>
        <a:bodyPr/>
        <a:lstStyle/>
        <a:p>
          <a:endParaRPr lang="ru-RU"/>
        </a:p>
      </dgm:t>
    </dgm:pt>
    <dgm:pt modelId="{57D7E8B9-8ECC-46F7-BED7-DDF5A8496BE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600" dirty="0" smtClean="0"/>
            <a:t>Дома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600" dirty="0" smtClean="0"/>
            <a:t>отдыха</a:t>
          </a:r>
          <a:endParaRPr lang="ru-RU" sz="2600" dirty="0"/>
        </a:p>
      </dgm:t>
    </dgm:pt>
    <dgm:pt modelId="{55F90A20-0F15-4987-8040-8DF7E1396252}" type="parTrans" cxnId="{45F11B1F-C6F1-4FAA-9666-82BAFC2EE498}">
      <dgm:prSet/>
      <dgm:spPr/>
      <dgm:t>
        <a:bodyPr/>
        <a:lstStyle/>
        <a:p>
          <a:endParaRPr lang="ru-RU"/>
        </a:p>
      </dgm:t>
    </dgm:pt>
    <dgm:pt modelId="{CFC49CF6-3CA7-4FEA-8BBD-4F0E43B9CB1D}" type="sibTrans" cxnId="{45F11B1F-C6F1-4FAA-9666-82BAFC2EE498}">
      <dgm:prSet/>
      <dgm:spPr/>
      <dgm:t>
        <a:bodyPr/>
        <a:lstStyle/>
        <a:p>
          <a:endParaRPr lang="ru-RU"/>
        </a:p>
      </dgm:t>
    </dgm:pt>
    <dgm:pt modelId="{29D0C1EC-5924-4ADD-897C-F5CD2EFD5C60}">
      <dgm:prSet custT="1"/>
      <dgm:spPr/>
      <dgm:t>
        <a:bodyPr/>
        <a:lstStyle/>
        <a:p>
          <a:r>
            <a:rPr lang="ru-RU" sz="2600" dirty="0" smtClean="0"/>
            <a:t>Вокзалы</a:t>
          </a:r>
          <a:endParaRPr lang="ru-RU" sz="2600" dirty="0"/>
        </a:p>
      </dgm:t>
    </dgm:pt>
    <dgm:pt modelId="{702AE3C8-9FEE-4CBF-9EA6-1C4758D989C8}" type="parTrans" cxnId="{92778885-2578-4870-8218-218612454434}">
      <dgm:prSet/>
      <dgm:spPr/>
      <dgm:t>
        <a:bodyPr/>
        <a:lstStyle/>
        <a:p>
          <a:endParaRPr lang="ru-RU"/>
        </a:p>
      </dgm:t>
    </dgm:pt>
    <dgm:pt modelId="{C83B3D03-99E5-462A-9256-2554EAD36E99}" type="sibTrans" cxnId="{92778885-2578-4870-8218-218612454434}">
      <dgm:prSet/>
      <dgm:spPr/>
      <dgm:t>
        <a:bodyPr/>
        <a:lstStyle/>
        <a:p>
          <a:endParaRPr lang="ru-RU"/>
        </a:p>
      </dgm:t>
    </dgm:pt>
    <dgm:pt modelId="{CC04CC1D-8FBE-46B2-ABB2-7943EB860AD8}">
      <dgm:prSet custT="1"/>
      <dgm:spPr/>
      <dgm:t>
        <a:bodyPr/>
        <a:lstStyle/>
        <a:p>
          <a:r>
            <a:rPr lang="ru-RU" sz="2800" dirty="0" smtClean="0"/>
            <a:t>Аэропорты</a:t>
          </a:r>
          <a:endParaRPr lang="ru-RU" sz="2800" dirty="0"/>
        </a:p>
      </dgm:t>
    </dgm:pt>
    <dgm:pt modelId="{F90EBAAC-E03B-495B-A643-44E772493C5D}" type="parTrans" cxnId="{F3005F88-0AB9-41B7-9F50-723F58574894}">
      <dgm:prSet/>
      <dgm:spPr/>
      <dgm:t>
        <a:bodyPr/>
        <a:lstStyle/>
        <a:p>
          <a:endParaRPr lang="ru-RU"/>
        </a:p>
      </dgm:t>
    </dgm:pt>
    <dgm:pt modelId="{FFF7FBCC-477B-45BF-8E8E-D54778DCFC81}" type="sibTrans" cxnId="{F3005F88-0AB9-41B7-9F50-723F58574894}">
      <dgm:prSet/>
      <dgm:spPr/>
      <dgm:t>
        <a:bodyPr/>
        <a:lstStyle/>
        <a:p>
          <a:endParaRPr lang="ru-RU"/>
        </a:p>
      </dgm:t>
    </dgm:pt>
    <dgm:pt modelId="{CE2F72BF-BAED-4BC8-850E-8151BA7B0705}">
      <dgm:prSet custT="1"/>
      <dgm:spPr/>
      <dgm:t>
        <a:bodyPr/>
        <a:lstStyle/>
        <a:p>
          <a:r>
            <a:rPr lang="ru-RU" sz="2600" dirty="0" smtClean="0"/>
            <a:t>Места содержания под стражей</a:t>
          </a:r>
          <a:endParaRPr lang="ru-RU" sz="2600" dirty="0"/>
        </a:p>
      </dgm:t>
    </dgm:pt>
    <dgm:pt modelId="{EF0C219C-8BF2-4DCA-915A-97024676A88B}" type="parTrans" cxnId="{6398C5E7-21E8-45E3-B473-07F5082B5C4D}">
      <dgm:prSet/>
      <dgm:spPr/>
      <dgm:t>
        <a:bodyPr/>
        <a:lstStyle/>
        <a:p>
          <a:endParaRPr lang="ru-RU"/>
        </a:p>
      </dgm:t>
    </dgm:pt>
    <dgm:pt modelId="{63D3A2CF-7743-4010-8A48-DA419D24CE0E}" type="sibTrans" cxnId="{6398C5E7-21E8-45E3-B473-07F5082B5C4D}">
      <dgm:prSet/>
      <dgm:spPr/>
      <dgm:t>
        <a:bodyPr/>
        <a:lstStyle/>
        <a:p>
          <a:endParaRPr lang="ru-RU"/>
        </a:p>
      </dgm:t>
    </dgm:pt>
    <dgm:pt modelId="{374E00BA-948F-4CBD-B354-D666E49CC4E6}" type="pres">
      <dgm:prSet presAssocID="{643312F7-81E6-4A6E-BAAB-1C602FC6B21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93152A5-1CE4-40D5-B4A9-AFD0696F245D}" type="pres">
      <dgm:prSet presAssocID="{4C3E908C-62C5-4F8F-8EA5-44E0BCA3DFD5}" presName="vertOne" presStyleCnt="0"/>
      <dgm:spPr/>
    </dgm:pt>
    <dgm:pt modelId="{D6A9BCA6-C2D6-486E-81B9-4BE5E4696C0D}" type="pres">
      <dgm:prSet presAssocID="{4C3E908C-62C5-4F8F-8EA5-44E0BCA3DFD5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5D6E94-29EF-41FE-BA16-CD8EF8AF4918}" type="pres">
      <dgm:prSet presAssocID="{4C3E908C-62C5-4F8F-8EA5-44E0BCA3DFD5}" presName="parTransOne" presStyleCnt="0"/>
      <dgm:spPr/>
    </dgm:pt>
    <dgm:pt modelId="{B08E46EB-86E2-4873-A8F5-79C994E645B0}" type="pres">
      <dgm:prSet presAssocID="{4C3E908C-62C5-4F8F-8EA5-44E0BCA3DFD5}" presName="horzOne" presStyleCnt="0"/>
      <dgm:spPr/>
    </dgm:pt>
    <dgm:pt modelId="{992707C6-1BC0-4B0B-AF5A-E1AEB888FA4E}" type="pres">
      <dgm:prSet presAssocID="{29D0C1EC-5924-4ADD-897C-F5CD2EFD5C60}" presName="vertTwo" presStyleCnt="0"/>
      <dgm:spPr/>
    </dgm:pt>
    <dgm:pt modelId="{0A34D657-8328-49D9-9B20-FCBDF68B3C99}" type="pres">
      <dgm:prSet presAssocID="{29D0C1EC-5924-4ADD-897C-F5CD2EFD5C60}" presName="txTwo" presStyleLbl="node2" presStyleIdx="0" presStyleCnt="3" custScaleX="1181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0053DB-9CFB-4849-9F49-48F3F7E7EC31}" type="pres">
      <dgm:prSet presAssocID="{29D0C1EC-5924-4ADD-897C-F5CD2EFD5C60}" presName="horzTwo" presStyleCnt="0"/>
      <dgm:spPr/>
    </dgm:pt>
    <dgm:pt modelId="{1C680872-EF6F-4084-A442-BE1FA4608C07}" type="pres">
      <dgm:prSet presAssocID="{96E8A277-D102-4852-98EB-8696976F09BC}" presName="sibSpaceOne" presStyleCnt="0"/>
      <dgm:spPr/>
    </dgm:pt>
    <dgm:pt modelId="{0D8F572E-7D52-45F4-8234-53C27C769683}" type="pres">
      <dgm:prSet presAssocID="{DCA2740B-721A-4EF4-AE8C-834FCAD5C9BB}" presName="vertOne" presStyleCnt="0"/>
      <dgm:spPr/>
    </dgm:pt>
    <dgm:pt modelId="{0C7EB3B3-1C26-416F-89AE-9F3BC8D66870}" type="pres">
      <dgm:prSet presAssocID="{DCA2740B-721A-4EF4-AE8C-834FCAD5C9BB}" presName="txOne" presStyleLbl="node0" presStyleIdx="1" presStyleCnt="3" custScaleX="1033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9D2B00-CF5E-4923-9C6A-4D3CC96CEE5A}" type="pres">
      <dgm:prSet presAssocID="{DCA2740B-721A-4EF4-AE8C-834FCAD5C9BB}" presName="parTransOne" presStyleCnt="0"/>
      <dgm:spPr/>
    </dgm:pt>
    <dgm:pt modelId="{FD85A474-C429-4FC2-8FFD-23A636952448}" type="pres">
      <dgm:prSet presAssocID="{DCA2740B-721A-4EF4-AE8C-834FCAD5C9BB}" presName="horzOne" presStyleCnt="0"/>
      <dgm:spPr/>
    </dgm:pt>
    <dgm:pt modelId="{9E962118-837F-4B5D-A770-4C678C95BBBC}" type="pres">
      <dgm:prSet presAssocID="{CC04CC1D-8FBE-46B2-ABB2-7943EB860AD8}" presName="vertTwo" presStyleCnt="0"/>
      <dgm:spPr/>
    </dgm:pt>
    <dgm:pt modelId="{4B6118DC-B388-4819-B5DE-D53A74675EEC}" type="pres">
      <dgm:prSet presAssocID="{CC04CC1D-8FBE-46B2-ABB2-7943EB860AD8}" presName="txTwo" presStyleLbl="node2" presStyleIdx="1" presStyleCnt="3" custScaleX="1109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22D50B-A784-42B8-9C9E-BC46DC68B3FE}" type="pres">
      <dgm:prSet presAssocID="{CC04CC1D-8FBE-46B2-ABB2-7943EB860AD8}" presName="horzTwo" presStyleCnt="0"/>
      <dgm:spPr/>
    </dgm:pt>
    <dgm:pt modelId="{7A8371BA-1581-41A7-9634-08F6F4A491EA}" type="pres">
      <dgm:prSet presAssocID="{0897987C-90EA-4DBB-86AF-DEBCBB1B0333}" presName="sibSpaceOne" presStyleCnt="0"/>
      <dgm:spPr/>
    </dgm:pt>
    <dgm:pt modelId="{815E4E46-B606-47B1-94EC-09338493EFC5}" type="pres">
      <dgm:prSet presAssocID="{57D7E8B9-8ECC-46F7-BED7-DDF5A8496BE8}" presName="vertOne" presStyleCnt="0"/>
      <dgm:spPr/>
    </dgm:pt>
    <dgm:pt modelId="{F66D9E92-F1D9-4274-9129-7A70B213AD4A}" type="pres">
      <dgm:prSet presAssocID="{57D7E8B9-8ECC-46F7-BED7-DDF5A8496BE8}" presName="txOne" presStyleLbl="node0" presStyleIdx="2" presStyleCnt="3" custLinFactNeighborX="8318" custLinFactNeighborY="-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BFD3BD-7F22-45DB-9440-91AF49EB343F}" type="pres">
      <dgm:prSet presAssocID="{57D7E8B9-8ECC-46F7-BED7-DDF5A8496BE8}" presName="parTransOne" presStyleCnt="0"/>
      <dgm:spPr/>
    </dgm:pt>
    <dgm:pt modelId="{C1F312B8-70E2-4C33-98BB-E3FCD6C2E53F}" type="pres">
      <dgm:prSet presAssocID="{57D7E8B9-8ECC-46F7-BED7-DDF5A8496BE8}" presName="horzOne" presStyleCnt="0"/>
      <dgm:spPr/>
    </dgm:pt>
    <dgm:pt modelId="{48999105-44DC-4BC9-8735-44DB5F1B0BAE}" type="pres">
      <dgm:prSet presAssocID="{CE2F72BF-BAED-4BC8-850E-8151BA7B0705}" presName="vertTwo" presStyleCnt="0"/>
      <dgm:spPr/>
    </dgm:pt>
    <dgm:pt modelId="{BBC25AA8-F830-459D-BA3D-226409489BC5}" type="pres">
      <dgm:prSet presAssocID="{CE2F72BF-BAED-4BC8-850E-8151BA7B0705}" presName="txTwo" presStyleLbl="node2" presStyleIdx="2" presStyleCnt="3" custScaleX="1107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3E8AF8-FC67-4F47-8C27-836ACBCE5CC6}" type="pres">
      <dgm:prSet presAssocID="{CE2F72BF-BAED-4BC8-850E-8151BA7B0705}" presName="horzTwo" presStyleCnt="0"/>
      <dgm:spPr/>
    </dgm:pt>
  </dgm:ptLst>
  <dgm:cxnLst>
    <dgm:cxn modelId="{6510DEB6-D976-4403-972C-2A929189B87B}" type="presOf" srcId="{4C3E908C-62C5-4F8F-8EA5-44E0BCA3DFD5}" destId="{D6A9BCA6-C2D6-486E-81B9-4BE5E4696C0D}" srcOrd="0" destOrd="0" presId="urn:microsoft.com/office/officeart/2005/8/layout/hierarchy4"/>
    <dgm:cxn modelId="{6398C5E7-21E8-45E3-B473-07F5082B5C4D}" srcId="{57D7E8B9-8ECC-46F7-BED7-DDF5A8496BE8}" destId="{CE2F72BF-BAED-4BC8-850E-8151BA7B0705}" srcOrd="0" destOrd="0" parTransId="{EF0C219C-8BF2-4DCA-915A-97024676A88B}" sibTransId="{63D3A2CF-7743-4010-8A48-DA419D24CE0E}"/>
    <dgm:cxn modelId="{45F11B1F-C6F1-4FAA-9666-82BAFC2EE498}" srcId="{643312F7-81E6-4A6E-BAAB-1C602FC6B216}" destId="{57D7E8B9-8ECC-46F7-BED7-DDF5A8496BE8}" srcOrd="2" destOrd="0" parTransId="{55F90A20-0F15-4987-8040-8DF7E1396252}" sibTransId="{CFC49CF6-3CA7-4FEA-8BBD-4F0E43B9CB1D}"/>
    <dgm:cxn modelId="{1FDE9D34-B59D-416D-A7F7-AC91E4FEFAF7}" type="presOf" srcId="{29D0C1EC-5924-4ADD-897C-F5CD2EFD5C60}" destId="{0A34D657-8328-49D9-9B20-FCBDF68B3C99}" srcOrd="0" destOrd="0" presId="urn:microsoft.com/office/officeart/2005/8/layout/hierarchy4"/>
    <dgm:cxn modelId="{F0C76874-C371-413E-8810-553CCE0A7AAC}" type="presOf" srcId="{CC04CC1D-8FBE-46B2-ABB2-7943EB860AD8}" destId="{4B6118DC-B388-4819-B5DE-D53A74675EEC}" srcOrd="0" destOrd="0" presId="urn:microsoft.com/office/officeart/2005/8/layout/hierarchy4"/>
    <dgm:cxn modelId="{5D4752EC-8E39-49C5-8588-9893D9E4CD85}" srcId="{643312F7-81E6-4A6E-BAAB-1C602FC6B216}" destId="{4C3E908C-62C5-4F8F-8EA5-44E0BCA3DFD5}" srcOrd="0" destOrd="0" parTransId="{7EF55E63-0A3C-4008-97E8-56CD8B801023}" sibTransId="{96E8A277-D102-4852-98EB-8696976F09BC}"/>
    <dgm:cxn modelId="{A1FC63E7-A969-46A2-8443-8F8DFB518A4F}" type="presOf" srcId="{643312F7-81E6-4A6E-BAAB-1C602FC6B216}" destId="{374E00BA-948F-4CBD-B354-D666E49CC4E6}" srcOrd="0" destOrd="0" presId="urn:microsoft.com/office/officeart/2005/8/layout/hierarchy4"/>
    <dgm:cxn modelId="{F3005F88-0AB9-41B7-9F50-723F58574894}" srcId="{DCA2740B-721A-4EF4-AE8C-834FCAD5C9BB}" destId="{CC04CC1D-8FBE-46B2-ABB2-7943EB860AD8}" srcOrd="0" destOrd="0" parTransId="{F90EBAAC-E03B-495B-A643-44E772493C5D}" sibTransId="{FFF7FBCC-477B-45BF-8E8E-D54778DCFC81}"/>
    <dgm:cxn modelId="{A3FA5AA5-7981-4F3E-81D2-1E216E7A97E8}" type="presOf" srcId="{57D7E8B9-8ECC-46F7-BED7-DDF5A8496BE8}" destId="{F66D9E92-F1D9-4274-9129-7A70B213AD4A}" srcOrd="0" destOrd="0" presId="urn:microsoft.com/office/officeart/2005/8/layout/hierarchy4"/>
    <dgm:cxn modelId="{8F89D445-67F4-4089-A95E-1B9436932B9C}" type="presOf" srcId="{DCA2740B-721A-4EF4-AE8C-834FCAD5C9BB}" destId="{0C7EB3B3-1C26-416F-89AE-9F3BC8D66870}" srcOrd="0" destOrd="0" presId="urn:microsoft.com/office/officeart/2005/8/layout/hierarchy4"/>
    <dgm:cxn modelId="{92778885-2578-4870-8218-218612454434}" srcId="{4C3E908C-62C5-4F8F-8EA5-44E0BCA3DFD5}" destId="{29D0C1EC-5924-4ADD-897C-F5CD2EFD5C60}" srcOrd="0" destOrd="0" parTransId="{702AE3C8-9FEE-4CBF-9EA6-1C4758D989C8}" sibTransId="{C83B3D03-99E5-462A-9256-2554EAD36E99}"/>
    <dgm:cxn modelId="{F80DDB25-4E16-451F-883B-3100A5871A1D}" type="presOf" srcId="{CE2F72BF-BAED-4BC8-850E-8151BA7B0705}" destId="{BBC25AA8-F830-459D-BA3D-226409489BC5}" srcOrd="0" destOrd="0" presId="urn:microsoft.com/office/officeart/2005/8/layout/hierarchy4"/>
    <dgm:cxn modelId="{0D11B3BF-6C24-48E9-BC55-BA7ECA5F91F4}" srcId="{643312F7-81E6-4A6E-BAAB-1C602FC6B216}" destId="{DCA2740B-721A-4EF4-AE8C-834FCAD5C9BB}" srcOrd="1" destOrd="0" parTransId="{00A539E3-81E5-4553-B9EA-BEE31F1AE4DF}" sibTransId="{0897987C-90EA-4DBB-86AF-DEBCBB1B0333}"/>
    <dgm:cxn modelId="{725542F6-E381-4B64-9503-5533EA5A1100}" type="presParOf" srcId="{374E00BA-948F-4CBD-B354-D666E49CC4E6}" destId="{B93152A5-1CE4-40D5-B4A9-AFD0696F245D}" srcOrd="0" destOrd="0" presId="urn:microsoft.com/office/officeart/2005/8/layout/hierarchy4"/>
    <dgm:cxn modelId="{4EE18FE3-6063-4C8A-B052-18CD4F8AE36C}" type="presParOf" srcId="{B93152A5-1CE4-40D5-B4A9-AFD0696F245D}" destId="{D6A9BCA6-C2D6-486E-81B9-4BE5E4696C0D}" srcOrd="0" destOrd="0" presId="urn:microsoft.com/office/officeart/2005/8/layout/hierarchy4"/>
    <dgm:cxn modelId="{9CED08FF-3BA4-4680-B569-49E3BD193047}" type="presParOf" srcId="{B93152A5-1CE4-40D5-B4A9-AFD0696F245D}" destId="{CD5D6E94-29EF-41FE-BA16-CD8EF8AF4918}" srcOrd="1" destOrd="0" presId="urn:microsoft.com/office/officeart/2005/8/layout/hierarchy4"/>
    <dgm:cxn modelId="{DADDC31B-E074-4773-9372-8169D57BC6BA}" type="presParOf" srcId="{B93152A5-1CE4-40D5-B4A9-AFD0696F245D}" destId="{B08E46EB-86E2-4873-A8F5-79C994E645B0}" srcOrd="2" destOrd="0" presId="urn:microsoft.com/office/officeart/2005/8/layout/hierarchy4"/>
    <dgm:cxn modelId="{CDE2A3DF-47DB-47ED-ABB7-5C3543E10448}" type="presParOf" srcId="{B08E46EB-86E2-4873-A8F5-79C994E645B0}" destId="{992707C6-1BC0-4B0B-AF5A-E1AEB888FA4E}" srcOrd="0" destOrd="0" presId="urn:microsoft.com/office/officeart/2005/8/layout/hierarchy4"/>
    <dgm:cxn modelId="{D48C909F-4412-455A-BBF9-219941A7E6F2}" type="presParOf" srcId="{992707C6-1BC0-4B0B-AF5A-E1AEB888FA4E}" destId="{0A34D657-8328-49D9-9B20-FCBDF68B3C99}" srcOrd="0" destOrd="0" presId="urn:microsoft.com/office/officeart/2005/8/layout/hierarchy4"/>
    <dgm:cxn modelId="{82E1FBF0-093A-4C6B-8239-7564FCB3DCEA}" type="presParOf" srcId="{992707C6-1BC0-4B0B-AF5A-E1AEB888FA4E}" destId="{F20053DB-9CFB-4849-9F49-48F3F7E7EC31}" srcOrd="1" destOrd="0" presId="urn:microsoft.com/office/officeart/2005/8/layout/hierarchy4"/>
    <dgm:cxn modelId="{885044C7-DB31-48A7-9F51-2741B9754CA7}" type="presParOf" srcId="{374E00BA-948F-4CBD-B354-D666E49CC4E6}" destId="{1C680872-EF6F-4084-A442-BE1FA4608C07}" srcOrd="1" destOrd="0" presId="urn:microsoft.com/office/officeart/2005/8/layout/hierarchy4"/>
    <dgm:cxn modelId="{E1E3D0D4-E60A-4EB5-89EC-4149AE994508}" type="presParOf" srcId="{374E00BA-948F-4CBD-B354-D666E49CC4E6}" destId="{0D8F572E-7D52-45F4-8234-53C27C769683}" srcOrd="2" destOrd="0" presId="urn:microsoft.com/office/officeart/2005/8/layout/hierarchy4"/>
    <dgm:cxn modelId="{085B90E1-383F-4EAB-8EBC-C25139E1AE41}" type="presParOf" srcId="{0D8F572E-7D52-45F4-8234-53C27C769683}" destId="{0C7EB3B3-1C26-416F-89AE-9F3BC8D66870}" srcOrd="0" destOrd="0" presId="urn:microsoft.com/office/officeart/2005/8/layout/hierarchy4"/>
    <dgm:cxn modelId="{B6538808-739D-4448-B900-275DE0BF90AC}" type="presParOf" srcId="{0D8F572E-7D52-45F4-8234-53C27C769683}" destId="{799D2B00-CF5E-4923-9C6A-4D3CC96CEE5A}" srcOrd="1" destOrd="0" presId="urn:microsoft.com/office/officeart/2005/8/layout/hierarchy4"/>
    <dgm:cxn modelId="{696D151A-1357-4BFC-AE51-E2D74892786E}" type="presParOf" srcId="{0D8F572E-7D52-45F4-8234-53C27C769683}" destId="{FD85A474-C429-4FC2-8FFD-23A636952448}" srcOrd="2" destOrd="0" presId="urn:microsoft.com/office/officeart/2005/8/layout/hierarchy4"/>
    <dgm:cxn modelId="{0B7DBED9-7632-450C-BE23-329AFC37C16E}" type="presParOf" srcId="{FD85A474-C429-4FC2-8FFD-23A636952448}" destId="{9E962118-837F-4B5D-A770-4C678C95BBBC}" srcOrd="0" destOrd="0" presId="urn:microsoft.com/office/officeart/2005/8/layout/hierarchy4"/>
    <dgm:cxn modelId="{3BBA8A79-064D-4EE4-9F12-0BBAEAE5AA34}" type="presParOf" srcId="{9E962118-837F-4B5D-A770-4C678C95BBBC}" destId="{4B6118DC-B388-4819-B5DE-D53A74675EEC}" srcOrd="0" destOrd="0" presId="urn:microsoft.com/office/officeart/2005/8/layout/hierarchy4"/>
    <dgm:cxn modelId="{5B524BAE-6C52-4F0C-8EE7-9935CDA6293C}" type="presParOf" srcId="{9E962118-837F-4B5D-A770-4C678C95BBBC}" destId="{B222D50B-A784-42B8-9C9E-BC46DC68B3FE}" srcOrd="1" destOrd="0" presId="urn:microsoft.com/office/officeart/2005/8/layout/hierarchy4"/>
    <dgm:cxn modelId="{02CE3F41-CC01-4C4C-BCC3-96A462C37879}" type="presParOf" srcId="{374E00BA-948F-4CBD-B354-D666E49CC4E6}" destId="{7A8371BA-1581-41A7-9634-08F6F4A491EA}" srcOrd="3" destOrd="0" presId="urn:microsoft.com/office/officeart/2005/8/layout/hierarchy4"/>
    <dgm:cxn modelId="{17034758-53D9-4185-B968-54FC434AF790}" type="presParOf" srcId="{374E00BA-948F-4CBD-B354-D666E49CC4E6}" destId="{815E4E46-B606-47B1-94EC-09338493EFC5}" srcOrd="4" destOrd="0" presId="urn:microsoft.com/office/officeart/2005/8/layout/hierarchy4"/>
    <dgm:cxn modelId="{4EE8F1A6-8B28-4054-8C9D-EA2495BE2B9A}" type="presParOf" srcId="{815E4E46-B606-47B1-94EC-09338493EFC5}" destId="{F66D9E92-F1D9-4274-9129-7A70B213AD4A}" srcOrd="0" destOrd="0" presId="urn:microsoft.com/office/officeart/2005/8/layout/hierarchy4"/>
    <dgm:cxn modelId="{E3CD8994-5D77-4767-8642-6FA6300F0701}" type="presParOf" srcId="{815E4E46-B606-47B1-94EC-09338493EFC5}" destId="{61BFD3BD-7F22-45DB-9440-91AF49EB343F}" srcOrd="1" destOrd="0" presId="urn:microsoft.com/office/officeart/2005/8/layout/hierarchy4"/>
    <dgm:cxn modelId="{517AD3CF-AD0F-40EB-BA17-C9AF3D1C9219}" type="presParOf" srcId="{815E4E46-B606-47B1-94EC-09338493EFC5}" destId="{C1F312B8-70E2-4C33-98BB-E3FCD6C2E53F}" srcOrd="2" destOrd="0" presId="urn:microsoft.com/office/officeart/2005/8/layout/hierarchy4"/>
    <dgm:cxn modelId="{B37B2ABB-6364-4934-8B1C-352CAA239A6F}" type="presParOf" srcId="{C1F312B8-70E2-4C33-98BB-E3FCD6C2E53F}" destId="{48999105-44DC-4BC9-8735-44DB5F1B0BAE}" srcOrd="0" destOrd="0" presId="urn:microsoft.com/office/officeart/2005/8/layout/hierarchy4"/>
    <dgm:cxn modelId="{0221E084-6B24-40B4-AAF1-9E31247E01B5}" type="presParOf" srcId="{48999105-44DC-4BC9-8735-44DB5F1B0BAE}" destId="{BBC25AA8-F830-459D-BA3D-226409489BC5}" srcOrd="0" destOrd="0" presId="urn:microsoft.com/office/officeart/2005/8/layout/hierarchy4"/>
    <dgm:cxn modelId="{372A2F2C-9B2B-43EF-A3F3-785C3CD82B81}" type="presParOf" srcId="{48999105-44DC-4BC9-8735-44DB5F1B0BAE}" destId="{803E8AF8-FC67-4F47-8C27-836ACBCE5CC6}" srcOrd="1" destOrd="0" presId="urn:microsoft.com/office/officeart/2005/8/layout/hierarchy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3312F7-81E6-4A6E-BAAB-1C602FC6B216}" type="doc">
      <dgm:prSet loTypeId="urn:microsoft.com/office/officeart/2005/8/layout/hierarchy4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3E908C-62C5-4F8F-8EA5-44E0BCA3DFD5}">
      <dgm:prSet phldrT="[Текст]" custT="1"/>
      <dgm:spPr/>
      <dgm:t>
        <a:bodyPr/>
        <a:lstStyle/>
        <a:p>
          <a:r>
            <a:rPr lang="ru-RU" sz="2300" dirty="0" smtClean="0"/>
            <a:t>Госпитали, родильные дома, </a:t>
          </a:r>
          <a:r>
            <a:rPr lang="ru-RU" sz="2300" dirty="0" err="1" smtClean="0"/>
            <a:t>реабилитацион-ные</a:t>
          </a:r>
          <a:r>
            <a:rPr lang="ru-RU" sz="2300" dirty="0" smtClean="0"/>
            <a:t> центры</a:t>
          </a:r>
          <a:endParaRPr lang="ru-RU" sz="2300" dirty="0"/>
        </a:p>
      </dgm:t>
    </dgm:pt>
    <dgm:pt modelId="{7EF55E63-0A3C-4008-97E8-56CD8B801023}" type="parTrans" cxnId="{5D4752EC-8E39-49C5-8588-9893D9E4CD85}">
      <dgm:prSet/>
      <dgm:spPr/>
      <dgm:t>
        <a:bodyPr/>
        <a:lstStyle/>
        <a:p>
          <a:endParaRPr lang="ru-RU"/>
        </a:p>
      </dgm:t>
    </dgm:pt>
    <dgm:pt modelId="{96E8A277-D102-4852-98EB-8696976F09BC}" type="sibTrans" cxnId="{5D4752EC-8E39-49C5-8588-9893D9E4CD85}">
      <dgm:prSet/>
      <dgm:spPr/>
      <dgm:t>
        <a:bodyPr/>
        <a:lstStyle/>
        <a:p>
          <a:endParaRPr lang="ru-RU"/>
        </a:p>
      </dgm:t>
    </dgm:pt>
    <dgm:pt modelId="{DCA2740B-721A-4EF4-AE8C-834FCAD5C9BB}">
      <dgm:prSet custT="1"/>
      <dgm:spPr/>
      <dgm:t>
        <a:bodyPr/>
        <a:lstStyle/>
        <a:p>
          <a:r>
            <a:rPr lang="ru-RU" sz="2400" dirty="0" smtClean="0"/>
            <a:t>Организации социального обслуживания</a:t>
          </a:r>
        </a:p>
      </dgm:t>
    </dgm:pt>
    <dgm:pt modelId="{00A539E3-81E5-4553-B9EA-BEE31F1AE4DF}" type="parTrans" cxnId="{0D11B3BF-6C24-48E9-BC55-BA7ECA5F91F4}">
      <dgm:prSet/>
      <dgm:spPr/>
      <dgm:t>
        <a:bodyPr/>
        <a:lstStyle/>
        <a:p>
          <a:endParaRPr lang="ru-RU"/>
        </a:p>
      </dgm:t>
    </dgm:pt>
    <dgm:pt modelId="{0897987C-90EA-4DBB-86AF-DEBCBB1B0333}" type="sibTrans" cxnId="{0D11B3BF-6C24-48E9-BC55-BA7ECA5F91F4}">
      <dgm:prSet/>
      <dgm:spPr/>
      <dgm:t>
        <a:bodyPr/>
        <a:lstStyle/>
        <a:p>
          <a:endParaRPr lang="ru-RU"/>
        </a:p>
      </dgm:t>
    </dgm:pt>
    <dgm:pt modelId="{57D7E8B9-8ECC-46F7-BED7-DDF5A8496BE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/>
            <a:t>Гостиницы, пансионаты, турбазы</a:t>
          </a:r>
          <a:endParaRPr lang="ru-RU" sz="2400" dirty="0"/>
        </a:p>
      </dgm:t>
    </dgm:pt>
    <dgm:pt modelId="{55F90A20-0F15-4987-8040-8DF7E1396252}" type="parTrans" cxnId="{45F11B1F-C6F1-4FAA-9666-82BAFC2EE498}">
      <dgm:prSet/>
      <dgm:spPr/>
      <dgm:t>
        <a:bodyPr/>
        <a:lstStyle/>
        <a:p>
          <a:endParaRPr lang="ru-RU"/>
        </a:p>
      </dgm:t>
    </dgm:pt>
    <dgm:pt modelId="{CFC49CF6-3CA7-4FEA-8BBD-4F0E43B9CB1D}" type="sibTrans" cxnId="{45F11B1F-C6F1-4FAA-9666-82BAFC2EE498}">
      <dgm:prSet/>
      <dgm:spPr/>
      <dgm:t>
        <a:bodyPr/>
        <a:lstStyle/>
        <a:p>
          <a:endParaRPr lang="ru-RU"/>
        </a:p>
      </dgm:t>
    </dgm:pt>
    <dgm:pt modelId="{29D0C1EC-5924-4ADD-897C-F5CD2EFD5C60}">
      <dgm:prSet custT="1"/>
      <dgm:spPr/>
      <dgm:t>
        <a:bodyPr/>
        <a:lstStyle/>
        <a:p>
          <a:r>
            <a:rPr lang="ru-RU" sz="2400" dirty="0" smtClean="0"/>
            <a:t>УВУ закрытого типа</a:t>
          </a:r>
          <a:endParaRPr lang="ru-RU" sz="2400" dirty="0"/>
        </a:p>
      </dgm:t>
    </dgm:pt>
    <dgm:pt modelId="{702AE3C8-9FEE-4CBF-9EA6-1C4758D989C8}" type="parTrans" cxnId="{92778885-2578-4870-8218-218612454434}">
      <dgm:prSet/>
      <dgm:spPr/>
      <dgm:t>
        <a:bodyPr/>
        <a:lstStyle/>
        <a:p>
          <a:endParaRPr lang="ru-RU"/>
        </a:p>
      </dgm:t>
    </dgm:pt>
    <dgm:pt modelId="{C83B3D03-99E5-462A-9256-2554EAD36E99}" type="sibTrans" cxnId="{92778885-2578-4870-8218-218612454434}">
      <dgm:prSet/>
      <dgm:spPr/>
      <dgm:t>
        <a:bodyPr/>
        <a:lstStyle/>
        <a:p>
          <a:endParaRPr lang="ru-RU"/>
        </a:p>
      </dgm:t>
    </dgm:pt>
    <dgm:pt modelId="{CC04CC1D-8FBE-46B2-ABB2-7943EB860AD8}">
      <dgm:prSet custT="1"/>
      <dgm:spPr/>
      <dgm:t>
        <a:bodyPr/>
        <a:lstStyle/>
        <a:p>
          <a:r>
            <a:rPr lang="ru-RU" sz="2300" dirty="0" err="1" smtClean="0"/>
            <a:t>Стройобъекты</a:t>
          </a:r>
          <a:r>
            <a:rPr lang="ru-RU" sz="2300" dirty="0" smtClean="0"/>
            <a:t>, рудники, поселки </a:t>
          </a:r>
          <a:r>
            <a:rPr lang="ru-RU" sz="2300" dirty="0" err="1" smtClean="0"/>
            <a:t>вахтовиков</a:t>
          </a:r>
          <a:r>
            <a:rPr lang="ru-RU" sz="2300" dirty="0" smtClean="0"/>
            <a:t> и т.д.</a:t>
          </a:r>
          <a:endParaRPr lang="ru-RU" sz="2300" dirty="0"/>
        </a:p>
      </dgm:t>
    </dgm:pt>
    <dgm:pt modelId="{F90EBAAC-E03B-495B-A643-44E772493C5D}" type="parTrans" cxnId="{F3005F88-0AB9-41B7-9F50-723F58574894}">
      <dgm:prSet/>
      <dgm:spPr/>
      <dgm:t>
        <a:bodyPr/>
        <a:lstStyle/>
        <a:p>
          <a:endParaRPr lang="ru-RU"/>
        </a:p>
      </dgm:t>
    </dgm:pt>
    <dgm:pt modelId="{FFF7FBCC-477B-45BF-8E8E-D54778DCFC81}" type="sibTrans" cxnId="{F3005F88-0AB9-41B7-9F50-723F58574894}">
      <dgm:prSet/>
      <dgm:spPr/>
      <dgm:t>
        <a:bodyPr/>
        <a:lstStyle/>
        <a:p>
          <a:endParaRPr lang="ru-RU"/>
        </a:p>
      </dgm:t>
    </dgm:pt>
    <dgm:pt modelId="{CE2F72BF-BAED-4BC8-850E-8151BA7B0705}">
      <dgm:prSet custT="1"/>
      <dgm:spPr/>
      <dgm:t>
        <a:bodyPr/>
        <a:lstStyle/>
        <a:p>
          <a:r>
            <a:rPr lang="ru-RU" sz="2400" dirty="0" smtClean="0"/>
            <a:t>Помещения таможни</a:t>
          </a:r>
          <a:endParaRPr lang="ru-RU" sz="2400" dirty="0"/>
        </a:p>
      </dgm:t>
    </dgm:pt>
    <dgm:pt modelId="{EF0C219C-8BF2-4DCA-915A-97024676A88B}" type="parTrans" cxnId="{6398C5E7-21E8-45E3-B473-07F5082B5C4D}">
      <dgm:prSet/>
      <dgm:spPr/>
      <dgm:t>
        <a:bodyPr/>
        <a:lstStyle/>
        <a:p>
          <a:endParaRPr lang="ru-RU"/>
        </a:p>
      </dgm:t>
    </dgm:pt>
    <dgm:pt modelId="{63D3A2CF-7743-4010-8A48-DA419D24CE0E}" type="sibTrans" cxnId="{6398C5E7-21E8-45E3-B473-07F5082B5C4D}">
      <dgm:prSet/>
      <dgm:spPr/>
      <dgm:t>
        <a:bodyPr/>
        <a:lstStyle/>
        <a:p>
          <a:endParaRPr lang="ru-RU"/>
        </a:p>
      </dgm:t>
    </dgm:pt>
    <dgm:pt modelId="{374E00BA-948F-4CBD-B354-D666E49CC4E6}" type="pres">
      <dgm:prSet presAssocID="{643312F7-81E6-4A6E-BAAB-1C602FC6B21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93152A5-1CE4-40D5-B4A9-AFD0696F245D}" type="pres">
      <dgm:prSet presAssocID="{4C3E908C-62C5-4F8F-8EA5-44E0BCA3DFD5}" presName="vertOne" presStyleCnt="0"/>
      <dgm:spPr/>
    </dgm:pt>
    <dgm:pt modelId="{D6A9BCA6-C2D6-486E-81B9-4BE5E4696C0D}" type="pres">
      <dgm:prSet presAssocID="{4C3E908C-62C5-4F8F-8EA5-44E0BCA3DFD5}" presName="txOne" presStyleLbl="node0" presStyleIdx="0" presStyleCnt="3" custScaleX="100495" custLinFactNeighborY="-327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5D6E94-29EF-41FE-BA16-CD8EF8AF4918}" type="pres">
      <dgm:prSet presAssocID="{4C3E908C-62C5-4F8F-8EA5-44E0BCA3DFD5}" presName="parTransOne" presStyleCnt="0"/>
      <dgm:spPr/>
    </dgm:pt>
    <dgm:pt modelId="{B08E46EB-86E2-4873-A8F5-79C994E645B0}" type="pres">
      <dgm:prSet presAssocID="{4C3E908C-62C5-4F8F-8EA5-44E0BCA3DFD5}" presName="horzOne" presStyleCnt="0"/>
      <dgm:spPr/>
    </dgm:pt>
    <dgm:pt modelId="{992707C6-1BC0-4B0B-AF5A-E1AEB888FA4E}" type="pres">
      <dgm:prSet presAssocID="{29D0C1EC-5924-4ADD-897C-F5CD2EFD5C60}" presName="vertTwo" presStyleCnt="0"/>
      <dgm:spPr/>
    </dgm:pt>
    <dgm:pt modelId="{0A34D657-8328-49D9-9B20-FCBDF68B3C99}" type="pres">
      <dgm:prSet presAssocID="{29D0C1EC-5924-4ADD-897C-F5CD2EFD5C60}" presName="txTwo" presStyleLbl="node2" presStyleIdx="0" presStyleCnt="3" custScaleX="153769" custLinFactNeighborY="37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0053DB-9CFB-4849-9F49-48F3F7E7EC31}" type="pres">
      <dgm:prSet presAssocID="{29D0C1EC-5924-4ADD-897C-F5CD2EFD5C60}" presName="horzTwo" presStyleCnt="0"/>
      <dgm:spPr/>
    </dgm:pt>
    <dgm:pt modelId="{1C680872-EF6F-4084-A442-BE1FA4608C07}" type="pres">
      <dgm:prSet presAssocID="{96E8A277-D102-4852-98EB-8696976F09BC}" presName="sibSpaceOne" presStyleCnt="0"/>
      <dgm:spPr/>
    </dgm:pt>
    <dgm:pt modelId="{0D8F572E-7D52-45F4-8234-53C27C769683}" type="pres">
      <dgm:prSet presAssocID="{DCA2740B-721A-4EF4-AE8C-834FCAD5C9BB}" presName="vertOne" presStyleCnt="0"/>
      <dgm:spPr/>
    </dgm:pt>
    <dgm:pt modelId="{0C7EB3B3-1C26-416F-89AE-9F3BC8D66870}" type="pres">
      <dgm:prSet presAssocID="{DCA2740B-721A-4EF4-AE8C-834FCAD5C9BB}" presName="txOne" presStyleLbl="node0" presStyleIdx="1" presStyleCnt="3" custScaleX="104301" custLinFactNeighborX="13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9D2B00-CF5E-4923-9C6A-4D3CC96CEE5A}" type="pres">
      <dgm:prSet presAssocID="{DCA2740B-721A-4EF4-AE8C-834FCAD5C9BB}" presName="parTransOne" presStyleCnt="0"/>
      <dgm:spPr/>
    </dgm:pt>
    <dgm:pt modelId="{FD85A474-C429-4FC2-8FFD-23A636952448}" type="pres">
      <dgm:prSet presAssocID="{DCA2740B-721A-4EF4-AE8C-834FCAD5C9BB}" presName="horzOne" presStyleCnt="0"/>
      <dgm:spPr/>
    </dgm:pt>
    <dgm:pt modelId="{9E962118-837F-4B5D-A770-4C678C95BBBC}" type="pres">
      <dgm:prSet presAssocID="{CC04CC1D-8FBE-46B2-ABB2-7943EB860AD8}" presName="vertTwo" presStyleCnt="0"/>
      <dgm:spPr/>
    </dgm:pt>
    <dgm:pt modelId="{4B6118DC-B388-4819-B5DE-D53A74675EEC}" type="pres">
      <dgm:prSet presAssocID="{CC04CC1D-8FBE-46B2-ABB2-7943EB860AD8}" presName="txTwo" presStyleLbl="node2" presStyleIdx="1" presStyleCnt="3" custScaleX="154297" custLinFactNeighborX="1010" custLinFactNeighborY="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22D50B-A784-42B8-9C9E-BC46DC68B3FE}" type="pres">
      <dgm:prSet presAssocID="{CC04CC1D-8FBE-46B2-ABB2-7943EB860AD8}" presName="horzTwo" presStyleCnt="0"/>
      <dgm:spPr/>
    </dgm:pt>
    <dgm:pt modelId="{7A8371BA-1581-41A7-9634-08F6F4A491EA}" type="pres">
      <dgm:prSet presAssocID="{0897987C-90EA-4DBB-86AF-DEBCBB1B0333}" presName="sibSpaceOne" presStyleCnt="0"/>
      <dgm:spPr/>
    </dgm:pt>
    <dgm:pt modelId="{815E4E46-B606-47B1-94EC-09338493EFC5}" type="pres">
      <dgm:prSet presAssocID="{57D7E8B9-8ECC-46F7-BED7-DDF5A8496BE8}" presName="vertOne" presStyleCnt="0"/>
      <dgm:spPr/>
    </dgm:pt>
    <dgm:pt modelId="{F66D9E92-F1D9-4274-9129-7A70B213AD4A}" type="pres">
      <dgm:prSet presAssocID="{57D7E8B9-8ECC-46F7-BED7-DDF5A8496BE8}" presName="txOne" presStyleLbl="node0" presStyleIdx="2" presStyleCnt="3" custScaleX="103389" custLinFactNeighborX="2913" custLinFactNeighborY="-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BFD3BD-7F22-45DB-9440-91AF49EB343F}" type="pres">
      <dgm:prSet presAssocID="{57D7E8B9-8ECC-46F7-BED7-DDF5A8496BE8}" presName="parTransOne" presStyleCnt="0"/>
      <dgm:spPr/>
    </dgm:pt>
    <dgm:pt modelId="{C1F312B8-70E2-4C33-98BB-E3FCD6C2E53F}" type="pres">
      <dgm:prSet presAssocID="{57D7E8B9-8ECC-46F7-BED7-DDF5A8496BE8}" presName="horzOne" presStyleCnt="0"/>
      <dgm:spPr/>
    </dgm:pt>
    <dgm:pt modelId="{48999105-44DC-4BC9-8735-44DB5F1B0BAE}" type="pres">
      <dgm:prSet presAssocID="{CE2F72BF-BAED-4BC8-850E-8151BA7B0705}" presName="vertTwo" presStyleCnt="0"/>
      <dgm:spPr/>
    </dgm:pt>
    <dgm:pt modelId="{BBC25AA8-F830-459D-BA3D-226409489BC5}" type="pres">
      <dgm:prSet presAssocID="{CE2F72BF-BAED-4BC8-850E-8151BA7B0705}" presName="txTwo" presStyleLbl="node2" presStyleIdx="2" presStyleCnt="3" custScaleX="153080" custLinFactNeighborY="37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3E8AF8-FC67-4F47-8C27-836ACBCE5CC6}" type="pres">
      <dgm:prSet presAssocID="{CE2F72BF-BAED-4BC8-850E-8151BA7B0705}" presName="horzTwo" presStyleCnt="0"/>
      <dgm:spPr/>
    </dgm:pt>
  </dgm:ptLst>
  <dgm:cxnLst>
    <dgm:cxn modelId="{6398C5E7-21E8-45E3-B473-07F5082B5C4D}" srcId="{57D7E8B9-8ECC-46F7-BED7-DDF5A8496BE8}" destId="{CE2F72BF-BAED-4BC8-850E-8151BA7B0705}" srcOrd="0" destOrd="0" parTransId="{EF0C219C-8BF2-4DCA-915A-97024676A88B}" sibTransId="{63D3A2CF-7743-4010-8A48-DA419D24CE0E}"/>
    <dgm:cxn modelId="{45F11B1F-C6F1-4FAA-9666-82BAFC2EE498}" srcId="{643312F7-81E6-4A6E-BAAB-1C602FC6B216}" destId="{57D7E8B9-8ECC-46F7-BED7-DDF5A8496BE8}" srcOrd="2" destOrd="0" parTransId="{55F90A20-0F15-4987-8040-8DF7E1396252}" sibTransId="{CFC49CF6-3CA7-4FEA-8BBD-4F0E43B9CB1D}"/>
    <dgm:cxn modelId="{B685788D-3144-46E0-9F97-92D4B2ADA314}" type="presOf" srcId="{4C3E908C-62C5-4F8F-8EA5-44E0BCA3DFD5}" destId="{D6A9BCA6-C2D6-486E-81B9-4BE5E4696C0D}" srcOrd="0" destOrd="0" presId="urn:microsoft.com/office/officeart/2005/8/layout/hierarchy4"/>
    <dgm:cxn modelId="{5D4752EC-8E39-49C5-8588-9893D9E4CD85}" srcId="{643312F7-81E6-4A6E-BAAB-1C602FC6B216}" destId="{4C3E908C-62C5-4F8F-8EA5-44E0BCA3DFD5}" srcOrd="0" destOrd="0" parTransId="{7EF55E63-0A3C-4008-97E8-56CD8B801023}" sibTransId="{96E8A277-D102-4852-98EB-8696976F09BC}"/>
    <dgm:cxn modelId="{69CA3A64-FB56-49CF-A51A-AC3A08B60F04}" type="presOf" srcId="{29D0C1EC-5924-4ADD-897C-F5CD2EFD5C60}" destId="{0A34D657-8328-49D9-9B20-FCBDF68B3C99}" srcOrd="0" destOrd="0" presId="urn:microsoft.com/office/officeart/2005/8/layout/hierarchy4"/>
    <dgm:cxn modelId="{61C5147E-05E7-47B9-B105-5D1B886FAD66}" type="presOf" srcId="{DCA2740B-721A-4EF4-AE8C-834FCAD5C9BB}" destId="{0C7EB3B3-1C26-416F-89AE-9F3BC8D66870}" srcOrd="0" destOrd="0" presId="urn:microsoft.com/office/officeart/2005/8/layout/hierarchy4"/>
    <dgm:cxn modelId="{F3005F88-0AB9-41B7-9F50-723F58574894}" srcId="{DCA2740B-721A-4EF4-AE8C-834FCAD5C9BB}" destId="{CC04CC1D-8FBE-46B2-ABB2-7943EB860AD8}" srcOrd="0" destOrd="0" parTransId="{F90EBAAC-E03B-495B-A643-44E772493C5D}" sibTransId="{FFF7FBCC-477B-45BF-8E8E-D54778DCFC81}"/>
    <dgm:cxn modelId="{8C0CC1B8-6BE8-437D-A54D-80E475EBD168}" type="presOf" srcId="{643312F7-81E6-4A6E-BAAB-1C602FC6B216}" destId="{374E00BA-948F-4CBD-B354-D666E49CC4E6}" srcOrd="0" destOrd="0" presId="urn:microsoft.com/office/officeart/2005/8/layout/hierarchy4"/>
    <dgm:cxn modelId="{2BAC28B5-E473-4A4C-B147-BA5F90F2BAEC}" type="presOf" srcId="{57D7E8B9-8ECC-46F7-BED7-DDF5A8496BE8}" destId="{F66D9E92-F1D9-4274-9129-7A70B213AD4A}" srcOrd="0" destOrd="0" presId="urn:microsoft.com/office/officeart/2005/8/layout/hierarchy4"/>
    <dgm:cxn modelId="{92778885-2578-4870-8218-218612454434}" srcId="{4C3E908C-62C5-4F8F-8EA5-44E0BCA3DFD5}" destId="{29D0C1EC-5924-4ADD-897C-F5CD2EFD5C60}" srcOrd="0" destOrd="0" parTransId="{702AE3C8-9FEE-4CBF-9EA6-1C4758D989C8}" sibTransId="{C83B3D03-99E5-462A-9256-2554EAD36E99}"/>
    <dgm:cxn modelId="{0D11B3BF-6C24-48E9-BC55-BA7ECA5F91F4}" srcId="{643312F7-81E6-4A6E-BAAB-1C602FC6B216}" destId="{DCA2740B-721A-4EF4-AE8C-834FCAD5C9BB}" srcOrd="1" destOrd="0" parTransId="{00A539E3-81E5-4553-B9EA-BEE31F1AE4DF}" sibTransId="{0897987C-90EA-4DBB-86AF-DEBCBB1B0333}"/>
    <dgm:cxn modelId="{F6056957-EE27-4DF5-BBCF-B3326A5C82FF}" type="presOf" srcId="{CE2F72BF-BAED-4BC8-850E-8151BA7B0705}" destId="{BBC25AA8-F830-459D-BA3D-226409489BC5}" srcOrd="0" destOrd="0" presId="urn:microsoft.com/office/officeart/2005/8/layout/hierarchy4"/>
    <dgm:cxn modelId="{EB079DC8-B684-4C56-9FFC-8B6BD01D83FF}" type="presOf" srcId="{CC04CC1D-8FBE-46B2-ABB2-7943EB860AD8}" destId="{4B6118DC-B388-4819-B5DE-D53A74675EEC}" srcOrd="0" destOrd="0" presId="urn:microsoft.com/office/officeart/2005/8/layout/hierarchy4"/>
    <dgm:cxn modelId="{0A006B5F-425C-4961-A5D9-B0E7756EC3FA}" type="presParOf" srcId="{374E00BA-948F-4CBD-B354-D666E49CC4E6}" destId="{B93152A5-1CE4-40D5-B4A9-AFD0696F245D}" srcOrd="0" destOrd="0" presId="urn:microsoft.com/office/officeart/2005/8/layout/hierarchy4"/>
    <dgm:cxn modelId="{8CAC5402-285A-4585-A391-13E809C94848}" type="presParOf" srcId="{B93152A5-1CE4-40D5-B4A9-AFD0696F245D}" destId="{D6A9BCA6-C2D6-486E-81B9-4BE5E4696C0D}" srcOrd="0" destOrd="0" presId="urn:microsoft.com/office/officeart/2005/8/layout/hierarchy4"/>
    <dgm:cxn modelId="{A61B92A1-4C3E-46C9-8462-66DD2D41BF74}" type="presParOf" srcId="{B93152A5-1CE4-40D5-B4A9-AFD0696F245D}" destId="{CD5D6E94-29EF-41FE-BA16-CD8EF8AF4918}" srcOrd="1" destOrd="0" presId="urn:microsoft.com/office/officeart/2005/8/layout/hierarchy4"/>
    <dgm:cxn modelId="{E99B42C4-F764-4D46-A874-FC77A83212EF}" type="presParOf" srcId="{B93152A5-1CE4-40D5-B4A9-AFD0696F245D}" destId="{B08E46EB-86E2-4873-A8F5-79C994E645B0}" srcOrd="2" destOrd="0" presId="urn:microsoft.com/office/officeart/2005/8/layout/hierarchy4"/>
    <dgm:cxn modelId="{B8C96D6B-A70F-45D9-8742-786C02319A86}" type="presParOf" srcId="{B08E46EB-86E2-4873-A8F5-79C994E645B0}" destId="{992707C6-1BC0-4B0B-AF5A-E1AEB888FA4E}" srcOrd="0" destOrd="0" presId="urn:microsoft.com/office/officeart/2005/8/layout/hierarchy4"/>
    <dgm:cxn modelId="{654D8DE6-72FA-4051-815B-4ABD457F6C9D}" type="presParOf" srcId="{992707C6-1BC0-4B0B-AF5A-E1AEB888FA4E}" destId="{0A34D657-8328-49D9-9B20-FCBDF68B3C99}" srcOrd="0" destOrd="0" presId="urn:microsoft.com/office/officeart/2005/8/layout/hierarchy4"/>
    <dgm:cxn modelId="{28D0C2B8-B200-442B-B9C8-50C0965C64AE}" type="presParOf" srcId="{992707C6-1BC0-4B0B-AF5A-E1AEB888FA4E}" destId="{F20053DB-9CFB-4849-9F49-48F3F7E7EC31}" srcOrd="1" destOrd="0" presId="urn:microsoft.com/office/officeart/2005/8/layout/hierarchy4"/>
    <dgm:cxn modelId="{C895B99A-75CC-48C2-9124-8E52CA5748C8}" type="presParOf" srcId="{374E00BA-948F-4CBD-B354-D666E49CC4E6}" destId="{1C680872-EF6F-4084-A442-BE1FA4608C07}" srcOrd="1" destOrd="0" presId="urn:microsoft.com/office/officeart/2005/8/layout/hierarchy4"/>
    <dgm:cxn modelId="{0D57082A-451B-496E-8C4B-64DF31CEAFB2}" type="presParOf" srcId="{374E00BA-948F-4CBD-B354-D666E49CC4E6}" destId="{0D8F572E-7D52-45F4-8234-53C27C769683}" srcOrd="2" destOrd="0" presId="urn:microsoft.com/office/officeart/2005/8/layout/hierarchy4"/>
    <dgm:cxn modelId="{EE2DBCC3-09EC-4C7D-A417-B673591320AC}" type="presParOf" srcId="{0D8F572E-7D52-45F4-8234-53C27C769683}" destId="{0C7EB3B3-1C26-416F-89AE-9F3BC8D66870}" srcOrd="0" destOrd="0" presId="urn:microsoft.com/office/officeart/2005/8/layout/hierarchy4"/>
    <dgm:cxn modelId="{11D8FD6A-B2A2-4D41-997A-912F02ADFB3D}" type="presParOf" srcId="{0D8F572E-7D52-45F4-8234-53C27C769683}" destId="{799D2B00-CF5E-4923-9C6A-4D3CC96CEE5A}" srcOrd="1" destOrd="0" presId="urn:microsoft.com/office/officeart/2005/8/layout/hierarchy4"/>
    <dgm:cxn modelId="{ABF19CBE-4453-436E-BD88-04E3B6C635C7}" type="presParOf" srcId="{0D8F572E-7D52-45F4-8234-53C27C769683}" destId="{FD85A474-C429-4FC2-8FFD-23A636952448}" srcOrd="2" destOrd="0" presId="urn:microsoft.com/office/officeart/2005/8/layout/hierarchy4"/>
    <dgm:cxn modelId="{B656201E-0463-4EC2-9A68-474D5DBA5C25}" type="presParOf" srcId="{FD85A474-C429-4FC2-8FFD-23A636952448}" destId="{9E962118-837F-4B5D-A770-4C678C95BBBC}" srcOrd="0" destOrd="0" presId="urn:microsoft.com/office/officeart/2005/8/layout/hierarchy4"/>
    <dgm:cxn modelId="{9AF4160D-6A5A-4500-88D6-E31F2E6E150F}" type="presParOf" srcId="{9E962118-837F-4B5D-A770-4C678C95BBBC}" destId="{4B6118DC-B388-4819-B5DE-D53A74675EEC}" srcOrd="0" destOrd="0" presId="urn:microsoft.com/office/officeart/2005/8/layout/hierarchy4"/>
    <dgm:cxn modelId="{40DF0435-60CA-4A4E-9D2D-23EBCD5FC331}" type="presParOf" srcId="{9E962118-837F-4B5D-A770-4C678C95BBBC}" destId="{B222D50B-A784-42B8-9C9E-BC46DC68B3FE}" srcOrd="1" destOrd="0" presId="urn:microsoft.com/office/officeart/2005/8/layout/hierarchy4"/>
    <dgm:cxn modelId="{73D3644E-6BA5-46A7-B8CD-0C83B096F99C}" type="presParOf" srcId="{374E00BA-948F-4CBD-B354-D666E49CC4E6}" destId="{7A8371BA-1581-41A7-9634-08F6F4A491EA}" srcOrd="3" destOrd="0" presId="urn:microsoft.com/office/officeart/2005/8/layout/hierarchy4"/>
    <dgm:cxn modelId="{D1021EC1-E702-4858-BC6D-315D60B2F234}" type="presParOf" srcId="{374E00BA-948F-4CBD-B354-D666E49CC4E6}" destId="{815E4E46-B606-47B1-94EC-09338493EFC5}" srcOrd="4" destOrd="0" presId="urn:microsoft.com/office/officeart/2005/8/layout/hierarchy4"/>
    <dgm:cxn modelId="{E75C80DD-1A4A-4F2E-AF6D-880C24766531}" type="presParOf" srcId="{815E4E46-B606-47B1-94EC-09338493EFC5}" destId="{F66D9E92-F1D9-4274-9129-7A70B213AD4A}" srcOrd="0" destOrd="0" presId="urn:microsoft.com/office/officeart/2005/8/layout/hierarchy4"/>
    <dgm:cxn modelId="{0398CE7E-4926-4295-8779-7FAAF0128167}" type="presParOf" srcId="{815E4E46-B606-47B1-94EC-09338493EFC5}" destId="{61BFD3BD-7F22-45DB-9440-91AF49EB343F}" srcOrd="1" destOrd="0" presId="urn:microsoft.com/office/officeart/2005/8/layout/hierarchy4"/>
    <dgm:cxn modelId="{E0FB84C4-5E9C-4CA1-91B9-E3158C52CF30}" type="presParOf" srcId="{815E4E46-B606-47B1-94EC-09338493EFC5}" destId="{C1F312B8-70E2-4C33-98BB-E3FCD6C2E53F}" srcOrd="2" destOrd="0" presId="urn:microsoft.com/office/officeart/2005/8/layout/hierarchy4"/>
    <dgm:cxn modelId="{A0641C4E-B33D-4F94-9CC2-304A989BCD7B}" type="presParOf" srcId="{C1F312B8-70E2-4C33-98BB-E3FCD6C2E53F}" destId="{48999105-44DC-4BC9-8735-44DB5F1B0BAE}" srcOrd="0" destOrd="0" presId="urn:microsoft.com/office/officeart/2005/8/layout/hierarchy4"/>
    <dgm:cxn modelId="{67B9FC9A-189E-4687-AE17-C8FCF6F31704}" type="presParOf" srcId="{48999105-44DC-4BC9-8735-44DB5F1B0BAE}" destId="{BBC25AA8-F830-459D-BA3D-226409489BC5}" srcOrd="0" destOrd="0" presId="urn:microsoft.com/office/officeart/2005/8/layout/hierarchy4"/>
    <dgm:cxn modelId="{27F535A3-A03B-4C7C-A00B-BB0A4AE3B8FD}" type="presParOf" srcId="{48999105-44DC-4BC9-8735-44DB5F1B0BAE}" destId="{803E8AF8-FC67-4F47-8C27-836ACBCE5CC6}" srcOrd="1" destOrd="0" presId="urn:microsoft.com/office/officeart/2005/8/layout/hierarchy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3312F7-81E6-4A6E-BAAB-1C602FC6B216}" type="doc">
      <dgm:prSet loTypeId="urn:microsoft.com/office/officeart/2005/8/layout/hierarchy4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3E908C-62C5-4F8F-8EA5-44E0BCA3DFD5}">
      <dgm:prSet phldrT="[Текст]" custT="1"/>
      <dgm:spPr/>
      <dgm:t>
        <a:bodyPr/>
        <a:lstStyle/>
        <a:p>
          <a:r>
            <a:rPr lang="ru-RU" sz="2300" dirty="0" smtClean="0"/>
            <a:t>СИЗО УИС, ИВС подозреваемых и обвиняемых ОВД</a:t>
          </a:r>
          <a:endParaRPr lang="ru-RU" sz="2300" dirty="0"/>
        </a:p>
      </dgm:t>
    </dgm:pt>
    <dgm:pt modelId="{7EF55E63-0A3C-4008-97E8-56CD8B801023}" type="parTrans" cxnId="{5D4752EC-8E39-49C5-8588-9893D9E4CD85}">
      <dgm:prSet/>
      <dgm:spPr/>
      <dgm:t>
        <a:bodyPr/>
        <a:lstStyle/>
        <a:p>
          <a:endParaRPr lang="ru-RU"/>
        </a:p>
      </dgm:t>
    </dgm:pt>
    <dgm:pt modelId="{96E8A277-D102-4852-98EB-8696976F09BC}" type="sibTrans" cxnId="{5D4752EC-8E39-49C5-8588-9893D9E4CD85}">
      <dgm:prSet/>
      <dgm:spPr/>
      <dgm:t>
        <a:bodyPr/>
        <a:lstStyle/>
        <a:p>
          <a:endParaRPr lang="ru-RU"/>
        </a:p>
      </dgm:t>
    </dgm:pt>
    <dgm:pt modelId="{DCA2740B-721A-4EF4-AE8C-834FCAD5C9BB}">
      <dgm:prSet custT="1"/>
      <dgm:spPr/>
      <dgm:t>
        <a:bodyPr/>
        <a:lstStyle/>
        <a:p>
          <a:r>
            <a:rPr lang="ru-RU" sz="2300" dirty="0" smtClean="0"/>
            <a:t>ИВС  и спец- помещения пограничных органов ФСБ</a:t>
          </a:r>
        </a:p>
      </dgm:t>
    </dgm:pt>
    <dgm:pt modelId="{00A539E3-81E5-4553-B9EA-BEE31F1AE4DF}" type="parTrans" cxnId="{0D11B3BF-6C24-48E9-BC55-BA7ECA5F91F4}">
      <dgm:prSet/>
      <dgm:spPr/>
      <dgm:t>
        <a:bodyPr/>
        <a:lstStyle/>
        <a:p>
          <a:endParaRPr lang="ru-RU"/>
        </a:p>
      </dgm:t>
    </dgm:pt>
    <dgm:pt modelId="{0897987C-90EA-4DBB-86AF-DEBCBB1B0333}" type="sibTrans" cxnId="{0D11B3BF-6C24-48E9-BC55-BA7ECA5F91F4}">
      <dgm:prSet/>
      <dgm:spPr/>
      <dgm:t>
        <a:bodyPr/>
        <a:lstStyle/>
        <a:p>
          <a:endParaRPr lang="ru-RU"/>
        </a:p>
      </dgm:t>
    </dgm:pt>
    <dgm:pt modelId="{57D7E8B9-8ECC-46F7-BED7-DDF5A8496BE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300" dirty="0" smtClean="0"/>
            <a:t>Места отбывания     </a:t>
          </a:r>
          <a:r>
            <a:rPr lang="ru-RU" sz="2300" dirty="0" err="1" smtClean="0"/>
            <a:t>админ</a:t>
          </a:r>
          <a:r>
            <a:rPr lang="ru-RU" sz="2300" dirty="0" smtClean="0"/>
            <a:t>./</a:t>
          </a:r>
          <a:r>
            <a:rPr lang="ru-RU" sz="2300" dirty="0" err="1" smtClean="0"/>
            <a:t>дисцип</a:t>
          </a:r>
          <a:r>
            <a:rPr lang="ru-RU" sz="2300" dirty="0" smtClean="0"/>
            <a:t>. ареста </a:t>
          </a:r>
          <a:endParaRPr lang="ru-RU" sz="2300" dirty="0"/>
        </a:p>
      </dgm:t>
    </dgm:pt>
    <dgm:pt modelId="{55F90A20-0F15-4987-8040-8DF7E1396252}" type="parTrans" cxnId="{45F11B1F-C6F1-4FAA-9666-82BAFC2EE498}">
      <dgm:prSet/>
      <dgm:spPr/>
      <dgm:t>
        <a:bodyPr/>
        <a:lstStyle/>
        <a:p>
          <a:endParaRPr lang="ru-RU"/>
        </a:p>
      </dgm:t>
    </dgm:pt>
    <dgm:pt modelId="{CFC49CF6-3CA7-4FEA-8BBD-4F0E43B9CB1D}" type="sibTrans" cxnId="{45F11B1F-C6F1-4FAA-9666-82BAFC2EE498}">
      <dgm:prSet/>
      <dgm:spPr/>
      <dgm:t>
        <a:bodyPr/>
        <a:lstStyle/>
        <a:p>
          <a:endParaRPr lang="ru-RU"/>
        </a:p>
      </dgm:t>
    </dgm:pt>
    <dgm:pt modelId="{29D0C1EC-5924-4ADD-897C-F5CD2EFD5C60}">
      <dgm:prSet custT="1"/>
      <dgm:spPr/>
      <dgm:t>
        <a:bodyPr/>
        <a:lstStyle/>
        <a:p>
          <a:r>
            <a:rPr lang="ru-RU" sz="2300" dirty="0" smtClean="0"/>
            <a:t>Дисциплинарные воинские части</a:t>
          </a:r>
          <a:endParaRPr lang="ru-RU" sz="2300" dirty="0"/>
        </a:p>
      </dgm:t>
    </dgm:pt>
    <dgm:pt modelId="{702AE3C8-9FEE-4CBF-9EA6-1C4758D989C8}" type="parTrans" cxnId="{92778885-2578-4870-8218-218612454434}">
      <dgm:prSet/>
      <dgm:spPr/>
      <dgm:t>
        <a:bodyPr/>
        <a:lstStyle/>
        <a:p>
          <a:endParaRPr lang="ru-RU"/>
        </a:p>
      </dgm:t>
    </dgm:pt>
    <dgm:pt modelId="{C83B3D03-99E5-462A-9256-2554EAD36E99}" type="sibTrans" cxnId="{92778885-2578-4870-8218-218612454434}">
      <dgm:prSet/>
      <dgm:spPr/>
      <dgm:t>
        <a:bodyPr/>
        <a:lstStyle/>
        <a:p>
          <a:endParaRPr lang="ru-RU"/>
        </a:p>
      </dgm:t>
    </dgm:pt>
    <dgm:pt modelId="{CC04CC1D-8FBE-46B2-ABB2-7943EB860AD8}">
      <dgm:prSet custT="1"/>
      <dgm:spPr/>
      <dgm:t>
        <a:bodyPr/>
        <a:lstStyle/>
        <a:p>
          <a:r>
            <a:rPr lang="ru-RU" sz="2400" dirty="0" smtClean="0"/>
            <a:t>Гауптвахты, изолированные комнаты</a:t>
          </a:r>
          <a:endParaRPr lang="ru-RU" sz="2400" dirty="0"/>
        </a:p>
      </dgm:t>
    </dgm:pt>
    <dgm:pt modelId="{F90EBAAC-E03B-495B-A643-44E772493C5D}" type="parTrans" cxnId="{F3005F88-0AB9-41B7-9F50-723F58574894}">
      <dgm:prSet/>
      <dgm:spPr/>
      <dgm:t>
        <a:bodyPr/>
        <a:lstStyle/>
        <a:p>
          <a:endParaRPr lang="ru-RU"/>
        </a:p>
      </dgm:t>
    </dgm:pt>
    <dgm:pt modelId="{FFF7FBCC-477B-45BF-8E8E-D54778DCFC81}" type="sibTrans" cxnId="{F3005F88-0AB9-41B7-9F50-723F58574894}">
      <dgm:prSet/>
      <dgm:spPr/>
      <dgm:t>
        <a:bodyPr/>
        <a:lstStyle/>
        <a:p>
          <a:endParaRPr lang="ru-RU"/>
        </a:p>
      </dgm:t>
    </dgm:pt>
    <dgm:pt modelId="{CE2F72BF-BAED-4BC8-850E-8151BA7B0705}">
      <dgm:prSet custT="1"/>
      <dgm:spPr/>
      <dgm:t>
        <a:bodyPr/>
        <a:lstStyle/>
        <a:p>
          <a:r>
            <a:rPr lang="ru-RU" sz="2300" dirty="0" smtClean="0"/>
            <a:t>Иные места содержания под стражей</a:t>
          </a:r>
          <a:endParaRPr lang="ru-RU" sz="2300" dirty="0"/>
        </a:p>
      </dgm:t>
    </dgm:pt>
    <dgm:pt modelId="{EF0C219C-8BF2-4DCA-915A-97024676A88B}" type="parTrans" cxnId="{6398C5E7-21E8-45E3-B473-07F5082B5C4D}">
      <dgm:prSet/>
      <dgm:spPr/>
      <dgm:t>
        <a:bodyPr/>
        <a:lstStyle/>
        <a:p>
          <a:endParaRPr lang="ru-RU"/>
        </a:p>
      </dgm:t>
    </dgm:pt>
    <dgm:pt modelId="{63D3A2CF-7743-4010-8A48-DA419D24CE0E}" type="sibTrans" cxnId="{6398C5E7-21E8-45E3-B473-07F5082B5C4D}">
      <dgm:prSet/>
      <dgm:spPr/>
      <dgm:t>
        <a:bodyPr/>
        <a:lstStyle/>
        <a:p>
          <a:endParaRPr lang="ru-RU"/>
        </a:p>
      </dgm:t>
    </dgm:pt>
    <dgm:pt modelId="{374E00BA-948F-4CBD-B354-D666E49CC4E6}" type="pres">
      <dgm:prSet presAssocID="{643312F7-81E6-4A6E-BAAB-1C602FC6B21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93152A5-1CE4-40D5-B4A9-AFD0696F245D}" type="pres">
      <dgm:prSet presAssocID="{4C3E908C-62C5-4F8F-8EA5-44E0BCA3DFD5}" presName="vertOne" presStyleCnt="0"/>
      <dgm:spPr/>
    </dgm:pt>
    <dgm:pt modelId="{D6A9BCA6-C2D6-486E-81B9-4BE5E4696C0D}" type="pres">
      <dgm:prSet presAssocID="{4C3E908C-62C5-4F8F-8EA5-44E0BCA3DFD5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5D6E94-29EF-41FE-BA16-CD8EF8AF4918}" type="pres">
      <dgm:prSet presAssocID="{4C3E908C-62C5-4F8F-8EA5-44E0BCA3DFD5}" presName="parTransOne" presStyleCnt="0"/>
      <dgm:spPr/>
    </dgm:pt>
    <dgm:pt modelId="{B08E46EB-86E2-4873-A8F5-79C994E645B0}" type="pres">
      <dgm:prSet presAssocID="{4C3E908C-62C5-4F8F-8EA5-44E0BCA3DFD5}" presName="horzOne" presStyleCnt="0"/>
      <dgm:spPr/>
    </dgm:pt>
    <dgm:pt modelId="{992707C6-1BC0-4B0B-AF5A-E1AEB888FA4E}" type="pres">
      <dgm:prSet presAssocID="{29D0C1EC-5924-4ADD-897C-F5CD2EFD5C60}" presName="vertTwo" presStyleCnt="0"/>
      <dgm:spPr/>
    </dgm:pt>
    <dgm:pt modelId="{0A34D657-8328-49D9-9B20-FCBDF68B3C99}" type="pres">
      <dgm:prSet presAssocID="{29D0C1EC-5924-4ADD-897C-F5CD2EFD5C60}" presName="txTwo" presStyleLbl="node2" presStyleIdx="0" presStyleCnt="3" custScaleX="1350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0053DB-9CFB-4849-9F49-48F3F7E7EC31}" type="pres">
      <dgm:prSet presAssocID="{29D0C1EC-5924-4ADD-897C-F5CD2EFD5C60}" presName="horzTwo" presStyleCnt="0"/>
      <dgm:spPr/>
    </dgm:pt>
    <dgm:pt modelId="{1C680872-EF6F-4084-A442-BE1FA4608C07}" type="pres">
      <dgm:prSet presAssocID="{96E8A277-D102-4852-98EB-8696976F09BC}" presName="sibSpaceOne" presStyleCnt="0"/>
      <dgm:spPr/>
    </dgm:pt>
    <dgm:pt modelId="{0D8F572E-7D52-45F4-8234-53C27C769683}" type="pres">
      <dgm:prSet presAssocID="{DCA2740B-721A-4EF4-AE8C-834FCAD5C9BB}" presName="vertOne" presStyleCnt="0"/>
      <dgm:spPr/>
    </dgm:pt>
    <dgm:pt modelId="{0C7EB3B3-1C26-416F-89AE-9F3BC8D66870}" type="pres">
      <dgm:prSet presAssocID="{DCA2740B-721A-4EF4-AE8C-834FCAD5C9BB}" presName="txOne" presStyleLbl="node0" presStyleIdx="1" presStyleCnt="3" custScaleX="1033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9D2B00-CF5E-4923-9C6A-4D3CC96CEE5A}" type="pres">
      <dgm:prSet presAssocID="{DCA2740B-721A-4EF4-AE8C-834FCAD5C9BB}" presName="parTransOne" presStyleCnt="0"/>
      <dgm:spPr/>
    </dgm:pt>
    <dgm:pt modelId="{FD85A474-C429-4FC2-8FFD-23A636952448}" type="pres">
      <dgm:prSet presAssocID="{DCA2740B-721A-4EF4-AE8C-834FCAD5C9BB}" presName="horzOne" presStyleCnt="0"/>
      <dgm:spPr/>
    </dgm:pt>
    <dgm:pt modelId="{9E962118-837F-4B5D-A770-4C678C95BBBC}" type="pres">
      <dgm:prSet presAssocID="{CC04CC1D-8FBE-46B2-ABB2-7943EB860AD8}" presName="vertTwo" presStyleCnt="0"/>
      <dgm:spPr/>
    </dgm:pt>
    <dgm:pt modelId="{4B6118DC-B388-4819-B5DE-D53A74675EEC}" type="pres">
      <dgm:prSet presAssocID="{CC04CC1D-8FBE-46B2-ABB2-7943EB860AD8}" presName="txTwo" presStyleLbl="node2" presStyleIdx="1" presStyleCnt="3" custScaleX="1284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22D50B-A784-42B8-9C9E-BC46DC68B3FE}" type="pres">
      <dgm:prSet presAssocID="{CC04CC1D-8FBE-46B2-ABB2-7943EB860AD8}" presName="horzTwo" presStyleCnt="0"/>
      <dgm:spPr/>
    </dgm:pt>
    <dgm:pt modelId="{7A8371BA-1581-41A7-9634-08F6F4A491EA}" type="pres">
      <dgm:prSet presAssocID="{0897987C-90EA-4DBB-86AF-DEBCBB1B0333}" presName="sibSpaceOne" presStyleCnt="0"/>
      <dgm:spPr/>
    </dgm:pt>
    <dgm:pt modelId="{815E4E46-B606-47B1-94EC-09338493EFC5}" type="pres">
      <dgm:prSet presAssocID="{57D7E8B9-8ECC-46F7-BED7-DDF5A8496BE8}" presName="vertOne" presStyleCnt="0"/>
      <dgm:spPr/>
    </dgm:pt>
    <dgm:pt modelId="{F66D9E92-F1D9-4274-9129-7A70B213AD4A}" type="pres">
      <dgm:prSet presAssocID="{57D7E8B9-8ECC-46F7-BED7-DDF5A8496BE8}" presName="txOne" presStyleLbl="node0" presStyleIdx="2" presStyleCnt="3" custLinFactNeighborX="2384" custLinFactNeighborY="-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BFD3BD-7F22-45DB-9440-91AF49EB343F}" type="pres">
      <dgm:prSet presAssocID="{57D7E8B9-8ECC-46F7-BED7-DDF5A8496BE8}" presName="parTransOne" presStyleCnt="0"/>
      <dgm:spPr/>
    </dgm:pt>
    <dgm:pt modelId="{C1F312B8-70E2-4C33-98BB-E3FCD6C2E53F}" type="pres">
      <dgm:prSet presAssocID="{57D7E8B9-8ECC-46F7-BED7-DDF5A8496BE8}" presName="horzOne" presStyleCnt="0"/>
      <dgm:spPr/>
    </dgm:pt>
    <dgm:pt modelId="{48999105-44DC-4BC9-8735-44DB5F1B0BAE}" type="pres">
      <dgm:prSet presAssocID="{CE2F72BF-BAED-4BC8-850E-8151BA7B0705}" presName="vertTwo" presStyleCnt="0"/>
      <dgm:spPr/>
    </dgm:pt>
    <dgm:pt modelId="{BBC25AA8-F830-459D-BA3D-226409489BC5}" type="pres">
      <dgm:prSet presAssocID="{CE2F72BF-BAED-4BC8-850E-8151BA7B0705}" presName="txTwo" presStyleLbl="node2" presStyleIdx="2" presStyleCnt="3" custScaleX="1317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3E8AF8-FC67-4F47-8C27-836ACBCE5CC6}" type="pres">
      <dgm:prSet presAssocID="{CE2F72BF-BAED-4BC8-850E-8151BA7B0705}" presName="horzTwo" presStyleCnt="0"/>
      <dgm:spPr/>
    </dgm:pt>
  </dgm:ptLst>
  <dgm:cxnLst>
    <dgm:cxn modelId="{6A9AB26C-0273-46D7-BA99-3031A4BD2F8C}" type="presOf" srcId="{643312F7-81E6-4A6E-BAAB-1C602FC6B216}" destId="{374E00BA-948F-4CBD-B354-D666E49CC4E6}" srcOrd="0" destOrd="0" presId="urn:microsoft.com/office/officeart/2005/8/layout/hierarchy4"/>
    <dgm:cxn modelId="{6398C5E7-21E8-45E3-B473-07F5082B5C4D}" srcId="{57D7E8B9-8ECC-46F7-BED7-DDF5A8496BE8}" destId="{CE2F72BF-BAED-4BC8-850E-8151BA7B0705}" srcOrd="0" destOrd="0" parTransId="{EF0C219C-8BF2-4DCA-915A-97024676A88B}" sibTransId="{63D3A2CF-7743-4010-8A48-DA419D24CE0E}"/>
    <dgm:cxn modelId="{E5596365-3CCC-477F-AACE-70FB5A05E185}" type="presOf" srcId="{CC04CC1D-8FBE-46B2-ABB2-7943EB860AD8}" destId="{4B6118DC-B388-4819-B5DE-D53A74675EEC}" srcOrd="0" destOrd="0" presId="urn:microsoft.com/office/officeart/2005/8/layout/hierarchy4"/>
    <dgm:cxn modelId="{45F11B1F-C6F1-4FAA-9666-82BAFC2EE498}" srcId="{643312F7-81E6-4A6E-BAAB-1C602FC6B216}" destId="{57D7E8B9-8ECC-46F7-BED7-DDF5A8496BE8}" srcOrd="2" destOrd="0" parTransId="{55F90A20-0F15-4987-8040-8DF7E1396252}" sibTransId="{CFC49CF6-3CA7-4FEA-8BBD-4F0E43B9CB1D}"/>
    <dgm:cxn modelId="{5D4752EC-8E39-49C5-8588-9893D9E4CD85}" srcId="{643312F7-81E6-4A6E-BAAB-1C602FC6B216}" destId="{4C3E908C-62C5-4F8F-8EA5-44E0BCA3DFD5}" srcOrd="0" destOrd="0" parTransId="{7EF55E63-0A3C-4008-97E8-56CD8B801023}" sibTransId="{96E8A277-D102-4852-98EB-8696976F09BC}"/>
    <dgm:cxn modelId="{F3005F88-0AB9-41B7-9F50-723F58574894}" srcId="{DCA2740B-721A-4EF4-AE8C-834FCAD5C9BB}" destId="{CC04CC1D-8FBE-46B2-ABB2-7943EB860AD8}" srcOrd="0" destOrd="0" parTransId="{F90EBAAC-E03B-495B-A643-44E772493C5D}" sibTransId="{FFF7FBCC-477B-45BF-8E8E-D54778DCFC81}"/>
    <dgm:cxn modelId="{ACB09ABF-3B25-46B5-9364-F6C34DAAE969}" type="presOf" srcId="{CE2F72BF-BAED-4BC8-850E-8151BA7B0705}" destId="{BBC25AA8-F830-459D-BA3D-226409489BC5}" srcOrd="0" destOrd="0" presId="urn:microsoft.com/office/officeart/2005/8/layout/hierarchy4"/>
    <dgm:cxn modelId="{92778885-2578-4870-8218-218612454434}" srcId="{4C3E908C-62C5-4F8F-8EA5-44E0BCA3DFD5}" destId="{29D0C1EC-5924-4ADD-897C-F5CD2EFD5C60}" srcOrd="0" destOrd="0" parTransId="{702AE3C8-9FEE-4CBF-9EA6-1C4758D989C8}" sibTransId="{C83B3D03-99E5-462A-9256-2554EAD36E99}"/>
    <dgm:cxn modelId="{BFB32688-1E1D-4475-823F-1C499412DF7C}" type="presOf" srcId="{57D7E8B9-8ECC-46F7-BED7-DDF5A8496BE8}" destId="{F66D9E92-F1D9-4274-9129-7A70B213AD4A}" srcOrd="0" destOrd="0" presId="urn:microsoft.com/office/officeart/2005/8/layout/hierarchy4"/>
    <dgm:cxn modelId="{94B31092-7B34-48DE-85C1-17E6000E7893}" type="presOf" srcId="{DCA2740B-721A-4EF4-AE8C-834FCAD5C9BB}" destId="{0C7EB3B3-1C26-416F-89AE-9F3BC8D66870}" srcOrd="0" destOrd="0" presId="urn:microsoft.com/office/officeart/2005/8/layout/hierarchy4"/>
    <dgm:cxn modelId="{CAB305D5-EEA3-48E6-947F-ECCEE7C1292D}" type="presOf" srcId="{4C3E908C-62C5-4F8F-8EA5-44E0BCA3DFD5}" destId="{D6A9BCA6-C2D6-486E-81B9-4BE5E4696C0D}" srcOrd="0" destOrd="0" presId="urn:microsoft.com/office/officeart/2005/8/layout/hierarchy4"/>
    <dgm:cxn modelId="{257775E6-809C-45B1-91BA-95DC18BB322F}" type="presOf" srcId="{29D0C1EC-5924-4ADD-897C-F5CD2EFD5C60}" destId="{0A34D657-8328-49D9-9B20-FCBDF68B3C99}" srcOrd="0" destOrd="0" presId="urn:microsoft.com/office/officeart/2005/8/layout/hierarchy4"/>
    <dgm:cxn modelId="{0D11B3BF-6C24-48E9-BC55-BA7ECA5F91F4}" srcId="{643312F7-81E6-4A6E-BAAB-1C602FC6B216}" destId="{DCA2740B-721A-4EF4-AE8C-834FCAD5C9BB}" srcOrd="1" destOrd="0" parTransId="{00A539E3-81E5-4553-B9EA-BEE31F1AE4DF}" sibTransId="{0897987C-90EA-4DBB-86AF-DEBCBB1B0333}"/>
    <dgm:cxn modelId="{6CAD3B98-5B4D-4435-B979-AA3C31185ED8}" type="presParOf" srcId="{374E00BA-948F-4CBD-B354-D666E49CC4E6}" destId="{B93152A5-1CE4-40D5-B4A9-AFD0696F245D}" srcOrd="0" destOrd="0" presId="urn:microsoft.com/office/officeart/2005/8/layout/hierarchy4"/>
    <dgm:cxn modelId="{69EBBB11-9761-4A4E-BDB0-23E6B1F7D491}" type="presParOf" srcId="{B93152A5-1CE4-40D5-B4A9-AFD0696F245D}" destId="{D6A9BCA6-C2D6-486E-81B9-4BE5E4696C0D}" srcOrd="0" destOrd="0" presId="urn:microsoft.com/office/officeart/2005/8/layout/hierarchy4"/>
    <dgm:cxn modelId="{A37E2A80-50D5-4179-A35E-3B5325B46EFE}" type="presParOf" srcId="{B93152A5-1CE4-40D5-B4A9-AFD0696F245D}" destId="{CD5D6E94-29EF-41FE-BA16-CD8EF8AF4918}" srcOrd="1" destOrd="0" presId="urn:microsoft.com/office/officeart/2005/8/layout/hierarchy4"/>
    <dgm:cxn modelId="{D2F49950-903C-4069-AF43-DD930AFECF3B}" type="presParOf" srcId="{B93152A5-1CE4-40D5-B4A9-AFD0696F245D}" destId="{B08E46EB-86E2-4873-A8F5-79C994E645B0}" srcOrd="2" destOrd="0" presId="urn:microsoft.com/office/officeart/2005/8/layout/hierarchy4"/>
    <dgm:cxn modelId="{28239580-9654-408A-A2E2-5FC04601871E}" type="presParOf" srcId="{B08E46EB-86E2-4873-A8F5-79C994E645B0}" destId="{992707C6-1BC0-4B0B-AF5A-E1AEB888FA4E}" srcOrd="0" destOrd="0" presId="urn:microsoft.com/office/officeart/2005/8/layout/hierarchy4"/>
    <dgm:cxn modelId="{28FF9AD4-1B4F-431A-94C6-0EE5DB109C2C}" type="presParOf" srcId="{992707C6-1BC0-4B0B-AF5A-E1AEB888FA4E}" destId="{0A34D657-8328-49D9-9B20-FCBDF68B3C99}" srcOrd="0" destOrd="0" presId="urn:microsoft.com/office/officeart/2005/8/layout/hierarchy4"/>
    <dgm:cxn modelId="{36C3B727-07B1-40FE-BBFC-F4B547B70BDF}" type="presParOf" srcId="{992707C6-1BC0-4B0B-AF5A-E1AEB888FA4E}" destId="{F20053DB-9CFB-4849-9F49-48F3F7E7EC31}" srcOrd="1" destOrd="0" presId="urn:microsoft.com/office/officeart/2005/8/layout/hierarchy4"/>
    <dgm:cxn modelId="{960F3485-0901-498B-8568-83B08EC6CCAC}" type="presParOf" srcId="{374E00BA-948F-4CBD-B354-D666E49CC4E6}" destId="{1C680872-EF6F-4084-A442-BE1FA4608C07}" srcOrd="1" destOrd="0" presId="urn:microsoft.com/office/officeart/2005/8/layout/hierarchy4"/>
    <dgm:cxn modelId="{463B294A-A6A0-4E57-B851-93022DD155C4}" type="presParOf" srcId="{374E00BA-948F-4CBD-B354-D666E49CC4E6}" destId="{0D8F572E-7D52-45F4-8234-53C27C769683}" srcOrd="2" destOrd="0" presId="urn:microsoft.com/office/officeart/2005/8/layout/hierarchy4"/>
    <dgm:cxn modelId="{F5803A74-175B-42B3-9A6A-925CB4735B3D}" type="presParOf" srcId="{0D8F572E-7D52-45F4-8234-53C27C769683}" destId="{0C7EB3B3-1C26-416F-89AE-9F3BC8D66870}" srcOrd="0" destOrd="0" presId="urn:microsoft.com/office/officeart/2005/8/layout/hierarchy4"/>
    <dgm:cxn modelId="{2DD909BB-16A6-4D10-B83B-7F417D0BE867}" type="presParOf" srcId="{0D8F572E-7D52-45F4-8234-53C27C769683}" destId="{799D2B00-CF5E-4923-9C6A-4D3CC96CEE5A}" srcOrd="1" destOrd="0" presId="urn:microsoft.com/office/officeart/2005/8/layout/hierarchy4"/>
    <dgm:cxn modelId="{2AEC06E1-C538-48CD-89A1-6C2ED152F48E}" type="presParOf" srcId="{0D8F572E-7D52-45F4-8234-53C27C769683}" destId="{FD85A474-C429-4FC2-8FFD-23A636952448}" srcOrd="2" destOrd="0" presId="urn:microsoft.com/office/officeart/2005/8/layout/hierarchy4"/>
    <dgm:cxn modelId="{3355A60B-52D7-4CAF-8823-9361979DA7F7}" type="presParOf" srcId="{FD85A474-C429-4FC2-8FFD-23A636952448}" destId="{9E962118-837F-4B5D-A770-4C678C95BBBC}" srcOrd="0" destOrd="0" presId="urn:microsoft.com/office/officeart/2005/8/layout/hierarchy4"/>
    <dgm:cxn modelId="{567AB28A-1FBA-4A08-B4EE-49A17CFE3DDF}" type="presParOf" srcId="{9E962118-837F-4B5D-A770-4C678C95BBBC}" destId="{4B6118DC-B388-4819-B5DE-D53A74675EEC}" srcOrd="0" destOrd="0" presId="urn:microsoft.com/office/officeart/2005/8/layout/hierarchy4"/>
    <dgm:cxn modelId="{8141658F-EE85-4DDA-92A6-F7147D4BC888}" type="presParOf" srcId="{9E962118-837F-4B5D-A770-4C678C95BBBC}" destId="{B222D50B-A784-42B8-9C9E-BC46DC68B3FE}" srcOrd="1" destOrd="0" presId="urn:microsoft.com/office/officeart/2005/8/layout/hierarchy4"/>
    <dgm:cxn modelId="{82B949B2-61AE-49DF-AF38-08A8BCD651A6}" type="presParOf" srcId="{374E00BA-948F-4CBD-B354-D666E49CC4E6}" destId="{7A8371BA-1581-41A7-9634-08F6F4A491EA}" srcOrd="3" destOrd="0" presId="urn:microsoft.com/office/officeart/2005/8/layout/hierarchy4"/>
    <dgm:cxn modelId="{44D61E93-4CD3-4256-8AE4-A6FA7FE3CC4F}" type="presParOf" srcId="{374E00BA-948F-4CBD-B354-D666E49CC4E6}" destId="{815E4E46-B606-47B1-94EC-09338493EFC5}" srcOrd="4" destOrd="0" presId="urn:microsoft.com/office/officeart/2005/8/layout/hierarchy4"/>
    <dgm:cxn modelId="{4F95B15C-933A-425A-95C3-52D4861BA576}" type="presParOf" srcId="{815E4E46-B606-47B1-94EC-09338493EFC5}" destId="{F66D9E92-F1D9-4274-9129-7A70B213AD4A}" srcOrd="0" destOrd="0" presId="urn:microsoft.com/office/officeart/2005/8/layout/hierarchy4"/>
    <dgm:cxn modelId="{E722DA51-8B22-4DBB-B593-1B2E4A880A4E}" type="presParOf" srcId="{815E4E46-B606-47B1-94EC-09338493EFC5}" destId="{61BFD3BD-7F22-45DB-9440-91AF49EB343F}" srcOrd="1" destOrd="0" presId="urn:microsoft.com/office/officeart/2005/8/layout/hierarchy4"/>
    <dgm:cxn modelId="{FFD591D0-7B6F-4D1A-B667-C1773591EE7F}" type="presParOf" srcId="{815E4E46-B606-47B1-94EC-09338493EFC5}" destId="{C1F312B8-70E2-4C33-98BB-E3FCD6C2E53F}" srcOrd="2" destOrd="0" presId="urn:microsoft.com/office/officeart/2005/8/layout/hierarchy4"/>
    <dgm:cxn modelId="{40B0CE52-C251-4D08-B985-0BB0D607CB0B}" type="presParOf" srcId="{C1F312B8-70E2-4C33-98BB-E3FCD6C2E53F}" destId="{48999105-44DC-4BC9-8735-44DB5F1B0BAE}" srcOrd="0" destOrd="0" presId="urn:microsoft.com/office/officeart/2005/8/layout/hierarchy4"/>
    <dgm:cxn modelId="{CB8BD201-E399-4910-9FAA-09F6785D563E}" type="presParOf" srcId="{48999105-44DC-4BC9-8735-44DB5F1B0BAE}" destId="{BBC25AA8-F830-459D-BA3D-226409489BC5}" srcOrd="0" destOrd="0" presId="urn:microsoft.com/office/officeart/2005/8/layout/hierarchy4"/>
    <dgm:cxn modelId="{E95E6A65-5B59-4D01-B64B-068E281664EA}" type="presParOf" srcId="{48999105-44DC-4BC9-8735-44DB5F1B0BAE}" destId="{803E8AF8-FC67-4F47-8C27-836ACBCE5CC6}" srcOrd="1" destOrd="0" presId="urn:microsoft.com/office/officeart/2005/8/layout/hierarchy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810EBC-4304-4380-9CA8-9F6798D6CEF7}" type="doc">
      <dgm:prSet loTypeId="urn:microsoft.com/office/officeart/2005/8/layout/radial4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091A5B-BED1-45E8-866C-A25DBA40018F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400" dirty="0" smtClean="0"/>
            <a:t>Доводится до сведения кандидатов, избирательных объединений</a:t>
          </a:r>
          <a:endParaRPr lang="ru-RU" sz="2400" cap="none" dirty="0" smtClean="0"/>
        </a:p>
      </dgm:t>
    </dgm:pt>
    <dgm:pt modelId="{4D6D39CC-3CA7-4F2F-82CE-AA175DF43C2C}" type="sibTrans" cxnId="{A577616D-9F52-4EAE-BBF1-28E29EEE3954}">
      <dgm:prSet/>
      <dgm:spPr/>
      <dgm:t>
        <a:bodyPr/>
        <a:lstStyle/>
        <a:p>
          <a:endParaRPr lang="ru-RU"/>
        </a:p>
      </dgm:t>
    </dgm:pt>
    <dgm:pt modelId="{52600B3D-7180-4697-9B94-B82B66364A1E}" type="parTrans" cxnId="{A577616D-9F52-4EAE-BBF1-28E29EEE3954}">
      <dgm:prSet/>
      <dgm:spPr>
        <a:noFill/>
      </dgm:spPr>
      <dgm:t>
        <a:bodyPr/>
        <a:lstStyle/>
        <a:p>
          <a:endParaRPr lang="ru-RU"/>
        </a:p>
      </dgm:t>
    </dgm:pt>
    <dgm:pt modelId="{5DDE0543-5C38-4647-A35E-D11E95038C1E}">
      <dgm:prSet phldrT="[Текст]" custT="1"/>
      <dgm:spPr/>
      <dgm:t>
        <a:bodyPr/>
        <a:lstStyle/>
        <a:p>
          <a:r>
            <a:rPr lang="ru-RU" sz="2400" cap="none" dirty="0" smtClean="0"/>
            <a:t>Публикуется в СМИ (размещается на сайте)</a:t>
          </a:r>
        </a:p>
      </dgm:t>
    </dgm:pt>
    <dgm:pt modelId="{226532DD-1168-4530-96C2-6EF781D71331}" type="sibTrans" cxnId="{FB9C7FEE-7BE4-4FD3-9697-3D5EA0A1696C}">
      <dgm:prSet/>
      <dgm:spPr/>
      <dgm:t>
        <a:bodyPr/>
        <a:lstStyle/>
        <a:p>
          <a:endParaRPr lang="ru-RU"/>
        </a:p>
      </dgm:t>
    </dgm:pt>
    <dgm:pt modelId="{F7CC3070-2607-46F6-8CB8-813BFCFB1437}" type="parTrans" cxnId="{FB9C7FEE-7BE4-4FD3-9697-3D5EA0A1696C}">
      <dgm:prSet/>
      <dgm:spPr>
        <a:noFill/>
      </dgm:spPr>
      <dgm:t>
        <a:bodyPr/>
        <a:lstStyle/>
        <a:p>
          <a:endParaRPr lang="ru-RU"/>
        </a:p>
      </dgm:t>
    </dgm:pt>
    <dgm:pt modelId="{6E90C3F8-B220-41B2-A6C8-26E8343FE405}">
      <dgm:prSet phldrT="[Текст]" custT="1"/>
      <dgm:spPr/>
      <dgm:t>
        <a:bodyPr/>
        <a:lstStyle/>
        <a:p>
          <a:r>
            <a:rPr lang="ru-RU" sz="2000" b="1" cap="all" baseline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Решение  О  создании  избирательного участка в МВП, на предприятиях с НЦР</a:t>
          </a:r>
          <a:endParaRPr lang="ru-RU" sz="2000" b="1" cap="all" baseline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64578E46-5E72-4D13-96F6-2C7ADDF3B0DF}" type="sibTrans" cxnId="{F9E0745E-4C7F-417B-B072-F1DB847C7E9F}">
      <dgm:prSet/>
      <dgm:spPr/>
      <dgm:t>
        <a:bodyPr/>
        <a:lstStyle/>
        <a:p>
          <a:endParaRPr lang="ru-RU"/>
        </a:p>
      </dgm:t>
    </dgm:pt>
    <dgm:pt modelId="{FAE14E1E-8D2D-4C36-91B2-C79AC674D5D4}" type="parTrans" cxnId="{F9E0745E-4C7F-417B-B072-F1DB847C7E9F}">
      <dgm:prSet/>
      <dgm:spPr/>
      <dgm:t>
        <a:bodyPr/>
        <a:lstStyle/>
        <a:p>
          <a:endParaRPr lang="ru-RU"/>
        </a:p>
      </dgm:t>
    </dgm:pt>
    <dgm:pt modelId="{411E92D3-871A-4128-AB3E-4EECEDFE5965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400" dirty="0" smtClean="0"/>
            <a:t>Направляется в территориальный орган МВД</a:t>
          </a:r>
          <a:endParaRPr lang="ru-RU" sz="2400" b="1" cap="none" baseline="0" dirty="0" smtClean="0"/>
        </a:p>
      </dgm:t>
    </dgm:pt>
    <dgm:pt modelId="{AC0923BF-1102-4C36-BAF6-5416667E215F}" type="parTrans" cxnId="{3B635341-EA8F-4224-A6EB-AC516FDC7147}">
      <dgm:prSet/>
      <dgm:spPr>
        <a:noFill/>
      </dgm:spPr>
      <dgm:t>
        <a:bodyPr/>
        <a:lstStyle/>
        <a:p>
          <a:endParaRPr lang="ru-RU"/>
        </a:p>
      </dgm:t>
    </dgm:pt>
    <dgm:pt modelId="{B424FB3B-CEE9-47A3-9224-B50E1F4DC774}" type="sibTrans" cxnId="{3B635341-EA8F-4224-A6EB-AC516FDC7147}">
      <dgm:prSet/>
      <dgm:spPr/>
      <dgm:t>
        <a:bodyPr/>
        <a:lstStyle/>
        <a:p>
          <a:endParaRPr lang="ru-RU"/>
        </a:p>
      </dgm:t>
    </dgm:pt>
    <dgm:pt modelId="{1D1741FB-ED6B-4C04-B03B-4DFB22A21F3D}" type="pres">
      <dgm:prSet presAssocID="{56810EBC-4304-4380-9CA8-9F6798D6CEF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5882BB-5AC5-4172-950E-F3B59F912ED1}" type="pres">
      <dgm:prSet presAssocID="{6E90C3F8-B220-41B2-A6C8-26E8343FE405}" presName="centerShape" presStyleLbl="node0" presStyleIdx="0" presStyleCnt="1" custAng="10800000" custFlipVert="1" custScaleX="452860" custScaleY="62957" custLinFactNeighborX="-836" custLinFactNeighborY="-60720"/>
      <dgm:spPr/>
      <dgm:t>
        <a:bodyPr/>
        <a:lstStyle/>
        <a:p>
          <a:endParaRPr lang="ru-RU"/>
        </a:p>
      </dgm:t>
    </dgm:pt>
    <dgm:pt modelId="{0594C6FB-C7F8-49DB-9F11-A0F56BD76557}" type="pres">
      <dgm:prSet presAssocID="{F7CC3070-2607-46F6-8CB8-813BFCFB1437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4823D290-0F21-47F0-9A40-3840F50B0041}" type="pres">
      <dgm:prSet presAssocID="{5DDE0543-5C38-4647-A35E-D11E95038C1E}" presName="node" presStyleLbl="node1" presStyleIdx="0" presStyleCnt="3" custScaleX="157303" custScaleY="172170" custRadScaleRad="131976" custRadScaleInc="-29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637BC-B965-4B09-831C-EF742C286396}" type="pres">
      <dgm:prSet presAssocID="{52600B3D-7180-4697-9B94-B82B66364A1E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6225DB35-8BB5-4CB4-9AE5-3F57752E57C4}" type="pres">
      <dgm:prSet presAssocID="{B3091A5B-BED1-45E8-866C-A25DBA40018F}" presName="node" presStyleLbl="node1" presStyleIdx="1" presStyleCnt="3" custScaleX="161169" custScaleY="168184" custRadScaleRad="41083" custRadScaleInc="-7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B93D9D-05D4-405E-AD7D-8AA022508424}" type="pres">
      <dgm:prSet presAssocID="{AC0923BF-1102-4C36-BAF6-5416667E215F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5F5569AD-56C6-4381-BF8F-8145325EF396}" type="pres">
      <dgm:prSet presAssocID="{411E92D3-871A-4128-AB3E-4EECEDFE5965}" presName="node" presStyleLbl="node1" presStyleIdx="2" presStyleCnt="3" custScaleX="161412" custScaleY="167845" custRadScaleRad="126337" custRadScaleInc="26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E0745E-4C7F-417B-B072-F1DB847C7E9F}" srcId="{56810EBC-4304-4380-9CA8-9F6798D6CEF7}" destId="{6E90C3F8-B220-41B2-A6C8-26E8343FE405}" srcOrd="0" destOrd="0" parTransId="{FAE14E1E-8D2D-4C36-91B2-C79AC674D5D4}" sibTransId="{64578E46-5E72-4D13-96F6-2C7ADDF3B0DF}"/>
    <dgm:cxn modelId="{DA798F7D-EF7F-4713-BBC0-258FE814D411}" type="presOf" srcId="{F7CC3070-2607-46F6-8CB8-813BFCFB1437}" destId="{0594C6FB-C7F8-49DB-9F11-A0F56BD76557}" srcOrd="0" destOrd="0" presId="urn:microsoft.com/office/officeart/2005/8/layout/radial4"/>
    <dgm:cxn modelId="{688E518D-F33D-4B93-AFB0-F2ADAC58DC23}" type="presOf" srcId="{411E92D3-871A-4128-AB3E-4EECEDFE5965}" destId="{5F5569AD-56C6-4381-BF8F-8145325EF396}" srcOrd="0" destOrd="0" presId="urn:microsoft.com/office/officeart/2005/8/layout/radial4"/>
    <dgm:cxn modelId="{F177663F-23CF-4833-B8AF-10639F48633E}" type="presOf" srcId="{52600B3D-7180-4697-9B94-B82B66364A1E}" destId="{4C2637BC-B965-4B09-831C-EF742C286396}" srcOrd="0" destOrd="0" presId="urn:microsoft.com/office/officeart/2005/8/layout/radial4"/>
    <dgm:cxn modelId="{5EA3ABE9-D833-42F0-B454-8A9863D8FF2D}" type="presOf" srcId="{5DDE0543-5C38-4647-A35E-D11E95038C1E}" destId="{4823D290-0F21-47F0-9A40-3840F50B0041}" srcOrd="0" destOrd="0" presId="urn:microsoft.com/office/officeart/2005/8/layout/radial4"/>
    <dgm:cxn modelId="{FB9C7FEE-7BE4-4FD3-9697-3D5EA0A1696C}" srcId="{6E90C3F8-B220-41B2-A6C8-26E8343FE405}" destId="{5DDE0543-5C38-4647-A35E-D11E95038C1E}" srcOrd="0" destOrd="0" parTransId="{F7CC3070-2607-46F6-8CB8-813BFCFB1437}" sibTransId="{226532DD-1168-4530-96C2-6EF781D71331}"/>
    <dgm:cxn modelId="{4F7A0B28-BB74-4824-BEA9-4AB230FC9D22}" type="presOf" srcId="{6E90C3F8-B220-41B2-A6C8-26E8343FE405}" destId="{0F5882BB-5AC5-4172-950E-F3B59F912ED1}" srcOrd="0" destOrd="0" presId="urn:microsoft.com/office/officeart/2005/8/layout/radial4"/>
    <dgm:cxn modelId="{A577616D-9F52-4EAE-BBF1-28E29EEE3954}" srcId="{6E90C3F8-B220-41B2-A6C8-26E8343FE405}" destId="{B3091A5B-BED1-45E8-866C-A25DBA40018F}" srcOrd="1" destOrd="0" parTransId="{52600B3D-7180-4697-9B94-B82B66364A1E}" sibTransId="{4D6D39CC-3CA7-4F2F-82CE-AA175DF43C2C}"/>
    <dgm:cxn modelId="{3B635341-EA8F-4224-A6EB-AC516FDC7147}" srcId="{6E90C3F8-B220-41B2-A6C8-26E8343FE405}" destId="{411E92D3-871A-4128-AB3E-4EECEDFE5965}" srcOrd="2" destOrd="0" parTransId="{AC0923BF-1102-4C36-BAF6-5416667E215F}" sibTransId="{B424FB3B-CEE9-47A3-9224-B50E1F4DC774}"/>
    <dgm:cxn modelId="{2DB8040A-708A-4DCE-AF20-BB6230B3DEC0}" type="presOf" srcId="{B3091A5B-BED1-45E8-866C-A25DBA40018F}" destId="{6225DB35-8BB5-4CB4-9AE5-3F57752E57C4}" srcOrd="0" destOrd="0" presId="urn:microsoft.com/office/officeart/2005/8/layout/radial4"/>
    <dgm:cxn modelId="{D04A72B3-C850-4E9E-B386-9EE8EFDE1964}" type="presOf" srcId="{AC0923BF-1102-4C36-BAF6-5416667E215F}" destId="{21B93D9D-05D4-405E-AD7D-8AA022508424}" srcOrd="0" destOrd="0" presId="urn:microsoft.com/office/officeart/2005/8/layout/radial4"/>
    <dgm:cxn modelId="{66F2B70D-262A-409D-BB4C-DD5DF7571DEE}" type="presOf" srcId="{56810EBC-4304-4380-9CA8-9F6798D6CEF7}" destId="{1D1741FB-ED6B-4C04-B03B-4DFB22A21F3D}" srcOrd="0" destOrd="0" presId="urn:microsoft.com/office/officeart/2005/8/layout/radial4"/>
    <dgm:cxn modelId="{716343A9-87F5-4A97-8991-0A4FDDDF0393}" type="presParOf" srcId="{1D1741FB-ED6B-4C04-B03B-4DFB22A21F3D}" destId="{0F5882BB-5AC5-4172-950E-F3B59F912ED1}" srcOrd="0" destOrd="0" presId="urn:microsoft.com/office/officeart/2005/8/layout/radial4"/>
    <dgm:cxn modelId="{590BB849-1CC4-4A2B-8039-98AD256AA98F}" type="presParOf" srcId="{1D1741FB-ED6B-4C04-B03B-4DFB22A21F3D}" destId="{0594C6FB-C7F8-49DB-9F11-A0F56BD76557}" srcOrd="1" destOrd="0" presId="urn:microsoft.com/office/officeart/2005/8/layout/radial4"/>
    <dgm:cxn modelId="{74043593-6C68-4EC9-BEB8-60910AD31BAB}" type="presParOf" srcId="{1D1741FB-ED6B-4C04-B03B-4DFB22A21F3D}" destId="{4823D290-0F21-47F0-9A40-3840F50B0041}" srcOrd="2" destOrd="0" presId="urn:microsoft.com/office/officeart/2005/8/layout/radial4"/>
    <dgm:cxn modelId="{6FC31D2F-7987-4922-8643-B5F1EEDB82C2}" type="presParOf" srcId="{1D1741FB-ED6B-4C04-B03B-4DFB22A21F3D}" destId="{4C2637BC-B965-4B09-831C-EF742C286396}" srcOrd="3" destOrd="0" presId="urn:microsoft.com/office/officeart/2005/8/layout/radial4"/>
    <dgm:cxn modelId="{E1596FC9-7571-43CC-8D99-00CC0AC4DADC}" type="presParOf" srcId="{1D1741FB-ED6B-4C04-B03B-4DFB22A21F3D}" destId="{6225DB35-8BB5-4CB4-9AE5-3F57752E57C4}" srcOrd="4" destOrd="0" presId="urn:microsoft.com/office/officeart/2005/8/layout/radial4"/>
    <dgm:cxn modelId="{F0A84EA1-D14A-4FC1-8315-BCC024E0CF1B}" type="presParOf" srcId="{1D1741FB-ED6B-4C04-B03B-4DFB22A21F3D}" destId="{21B93D9D-05D4-405E-AD7D-8AA022508424}" srcOrd="5" destOrd="0" presId="urn:microsoft.com/office/officeart/2005/8/layout/radial4"/>
    <dgm:cxn modelId="{4E786A06-6CAF-47D4-9F0B-106C8E8C5AD5}" type="presParOf" srcId="{1D1741FB-ED6B-4C04-B03B-4DFB22A21F3D}" destId="{5F5569AD-56C6-4381-BF8F-8145325EF396}" srcOrd="6" destOrd="0" presId="urn:microsoft.com/office/officeart/2005/8/layout/radial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6810EBC-4304-4380-9CA8-9F6798D6CEF7}" type="doc">
      <dgm:prSet loTypeId="urn:microsoft.com/office/officeart/2005/8/layout/radial4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091A5B-BED1-45E8-866C-A25DBA40018F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300" dirty="0" smtClean="0"/>
            <a:t>ТИК передает полученную информацию в УИК по месту жительства избирателя</a:t>
          </a:r>
          <a:endParaRPr lang="ru-RU" sz="2300" cap="none" dirty="0" smtClean="0"/>
        </a:p>
      </dgm:t>
    </dgm:pt>
    <dgm:pt modelId="{4D6D39CC-3CA7-4F2F-82CE-AA175DF43C2C}" type="sibTrans" cxnId="{A577616D-9F52-4EAE-BBF1-28E29EEE3954}">
      <dgm:prSet/>
      <dgm:spPr/>
      <dgm:t>
        <a:bodyPr/>
        <a:lstStyle/>
        <a:p>
          <a:endParaRPr lang="ru-RU"/>
        </a:p>
      </dgm:t>
    </dgm:pt>
    <dgm:pt modelId="{52600B3D-7180-4697-9B94-B82B66364A1E}" type="parTrans" cxnId="{A577616D-9F52-4EAE-BBF1-28E29EEE3954}">
      <dgm:prSet/>
      <dgm:spPr>
        <a:noFill/>
      </dgm:spPr>
      <dgm:t>
        <a:bodyPr/>
        <a:lstStyle/>
        <a:p>
          <a:endParaRPr lang="ru-RU"/>
        </a:p>
      </dgm:t>
    </dgm:pt>
    <dgm:pt modelId="{5DDE0543-5C38-4647-A35E-D11E95038C1E}">
      <dgm:prSet phldrT="[Текст]" custT="1"/>
      <dgm:spPr/>
      <dgm:t>
        <a:bodyPr/>
        <a:lstStyle/>
        <a:p>
          <a:r>
            <a:rPr lang="ru-RU" sz="2300" cap="none" dirty="0" smtClean="0"/>
            <a:t>За 5 дней до дня голосования УИК ежедневно передает информацию в ТИК</a:t>
          </a:r>
        </a:p>
      </dgm:t>
    </dgm:pt>
    <dgm:pt modelId="{226532DD-1168-4530-96C2-6EF781D71331}" type="sibTrans" cxnId="{FB9C7FEE-7BE4-4FD3-9697-3D5EA0A1696C}">
      <dgm:prSet/>
      <dgm:spPr/>
      <dgm:t>
        <a:bodyPr/>
        <a:lstStyle/>
        <a:p>
          <a:endParaRPr lang="ru-RU"/>
        </a:p>
      </dgm:t>
    </dgm:pt>
    <dgm:pt modelId="{F7CC3070-2607-46F6-8CB8-813BFCFB1437}" type="parTrans" cxnId="{FB9C7FEE-7BE4-4FD3-9697-3D5EA0A1696C}">
      <dgm:prSet/>
      <dgm:spPr>
        <a:noFill/>
      </dgm:spPr>
      <dgm:t>
        <a:bodyPr/>
        <a:lstStyle/>
        <a:p>
          <a:endParaRPr lang="ru-RU"/>
        </a:p>
      </dgm:t>
    </dgm:pt>
    <dgm:pt modelId="{6E90C3F8-B220-41B2-A6C8-26E8343FE405}">
      <dgm:prSet phldrT="[Текст]" custT="1"/>
      <dgm:spPr/>
      <dgm:t>
        <a:bodyPr/>
        <a:lstStyle/>
        <a:p>
          <a:r>
            <a:rPr lang="ru-RU" sz="2000" b="1" cap="all" baseline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Передача информации о включении (исключении) избирателя в список ИЗБИРАТЕЛЕЙ</a:t>
          </a:r>
          <a:endParaRPr lang="ru-RU" sz="2000" b="1" cap="all" baseline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64578E46-5E72-4D13-96F6-2C7ADDF3B0DF}" type="sibTrans" cxnId="{F9E0745E-4C7F-417B-B072-F1DB847C7E9F}">
      <dgm:prSet/>
      <dgm:spPr/>
      <dgm:t>
        <a:bodyPr/>
        <a:lstStyle/>
        <a:p>
          <a:endParaRPr lang="ru-RU"/>
        </a:p>
      </dgm:t>
    </dgm:pt>
    <dgm:pt modelId="{FAE14E1E-8D2D-4C36-91B2-C79AC674D5D4}" type="parTrans" cxnId="{F9E0745E-4C7F-417B-B072-F1DB847C7E9F}">
      <dgm:prSet/>
      <dgm:spPr/>
      <dgm:t>
        <a:bodyPr/>
        <a:lstStyle/>
        <a:p>
          <a:endParaRPr lang="ru-RU"/>
        </a:p>
      </dgm:t>
    </dgm:pt>
    <dgm:pt modelId="{411E92D3-871A-4128-AB3E-4EECEDFE5965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300" dirty="0" smtClean="0"/>
            <a:t>ТИК по состоянию на  18.00  дня, предшествующего дню голосования, направляет итоговые сведения в ИККК</a:t>
          </a:r>
          <a:endParaRPr lang="ru-RU" sz="2300" b="1" cap="none" baseline="0" dirty="0" smtClean="0"/>
        </a:p>
      </dgm:t>
    </dgm:pt>
    <dgm:pt modelId="{AC0923BF-1102-4C36-BAF6-5416667E215F}" type="parTrans" cxnId="{3B635341-EA8F-4224-A6EB-AC516FDC7147}">
      <dgm:prSet/>
      <dgm:spPr>
        <a:noFill/>
      </dgm:spPr>
      <dgm:t>
        <a:bodyPr/>
        <a:lstStyle/>
        <a:p>
          <a:endParaRPr lang="ru-RU"/>
        </a:p>
      </dgm:t>
    </dgm:pt>
    <dgm:pt modelId="{B424FB3B-CEE9-47A3-9224-B50E1F4DC774}" type="sibTrans" cxnId="{3B635341-EA8F-4224-A6EB-AC516FDC7147}">
      <dgm:prSet/>
      <dgm:spPr/>
      <dgm:t>
        <a:bodyPr/>
        <a:lstStyle/>
        <a:p>
          <a:endParaRPr lang="ru-RU"/>
        </a:p>
      </dgm:t>
    </dgm:pt>
    <dgm:pt modelId="{1D1741FB-ED6B-4C04-B03B-4DFB22A21F3D}" type="pres">
      <dgm:prSet presAssocID="{56810EBC-4304-4380-9CA8-9F6798D6CEF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5882BB-5AC5-4172-950E-F3B59F912ED1}" type="pres">
      <dgm:prSet presAssocID="{6E90C3F8-B220-41B2-A6C8-26E8343FE405}" presName="centerShape" presStyleLbl="node0" presStyleIdx="0" presStyleCnt="1" custAng="10800000" custFlipVert="1" custScaleX="483102" custScaleY="69386" custLinFactNeighborX="-653" custLinFactNeighborY="-60858"/>
      <dgm:spPr/>
      <dgm:t>
        <a:bodyPr/>
        <a:lstStyle/>
        <a:p>
          <a:endParaRPr lang="ru-RU"/>
        </a:p>
      </dgm:t>
    </dgm:pt>
    <dgm:pt modelId="{0594C6FB-C7F8-49DB-9F11-A0F56BD76557}" type="pres">
      <dgm:prSet presAssocID="{F7CC3070-2607-46F6-8CB8-813BFCFB1437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4823D290-0F21-47F0-9A40-3840F50B0041}" type="pres">
      <dgm:prSet presAssocID="{5DDE0543-5C38-4647-A35E-D11E95038C1E}" presName="node" presStyleLbl="node1" presStyleIdx="0" presStyleCnt="3" custScaleX="157303" custScaleY="188579" custRadScaleRad="130393" custRadScaleInc="-33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637BC-B965-4B09-831C-EF742C286396}" type="pres">
      <dgm:prSet presAssocID="{52600B3D-7180-4697-9B94-B82B66364A1E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6225DB35-8BB5-4CB4-9AE5-3F57752E57C4}" type="pres">
      <dgm:prSet presAssocID="{B3091A5B-BED1-45E8-866C-A25DBA40018F}" presName="node" presStyleLbl="node1" presStyleIdx="1" presStyleCnt="3" custScaleX="161169" custScaleY="187996" custRadScaleRad="32661" custRadScaleInc="-98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B93D9D-05D4-405E-AD7D-8AA022508424}" type="pres">
      <dgm:prSet presAssocID="{AC0923BF-1102-4C36-BAF6-5416667E215F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5F5569AD-56C6-4381-BF8F-8145325EF396}" type="pres">
      <dgm:prSet presAssocID="{411E92D3-871A-4128-AB3E-4EECEDFE5965}" presName="node" presStyleLbl="node1" presStyleIdx="2" presStyleCnt="3" custScaleX="161412" custScaleY="189381" custRadScaleRad="123995" custRadScaleInc="32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3895CE-AA9F-4304-BE6A-BC02D0C60327}" type="presOf" srcId="{6E90C3F8-B220-41B2-A6C8-26E8343FE405}" destId="{0F5882BB-5AC5-4172-950E-F3B59F912ED1}" srcOrd="0" destOrd="0" presId="urn:microsoft.com/office/officeart/2005/8/layout/radial4"/>
    <dgm:cxn modelId="{F9E0745E-4C7F-417B-B072-F1DB847C7E9F}" srcId="{56810EBC-4304-4380-9CA8-9F6798D6CEF7}" destId="{6E90C3F8-B220-41B2-A6C8-26E8343FE405}" srcOrd="0" destOrd="0" parTransId="{FAE14E1E-8D2D-4C36-91B2-C79AC674D5D4}" sibTransId="{64578E46-5E72-4D13-96F6-2C7ADDF3B0DF}"/>
    <dgm:cxn modelId="{3BA0DF79-DC80-4826-B47E-12828F47C647}" type="presOf" srcId="{52600B3D-7180-4697-9B94-B82B66364A1E}" destId="{4C2637BC-B965-4B09-831C-EF742C286396}" srcOrd="0" destOrd="0" presId="urn:microsoft.com/office/officeart/2005/8/layout/radial4"/>
    <dgm:cxn modelId="{95B52F20-2A50-442A-AF61-6CB058382D0B}" type="presOf" srcId="{B3091A5B-BED1-45E8-866C-A25DBA40018F}" destId="{6225DB35-8BB5-4CB4-9AE5-3F57752E57C4}" srcOrd="0" destOrd="0" presId="urn:microsoft.com/office/officeart/2005/8/layout/radial4"/>
    <dgm:cxn modelId="{B1B6319E-65E7-4E75-BBDE-5B1523220320}" type="presOf" srcId="{5DDE0543-5C38-4647-A35E-D11E95038C1E}" destId="{4823D290-0F21-47F0-9A40-3840F50B0041}" srcOrd="0" destOrd="0" presId="urn:microsoft.com/office/officeart/2005/8/layout/radial4"/>
    <dgm:cxn modelId="{2A13388F-8722-4989-B222-BC973873397B}" type="presOf" srcId="{F7CC3070-2607-46F6-8CB8-813BFCFB1437}" destId="{0594C6FB-C7F8-49DB-9F11-A0F56BD76557}" srcOrd="0" destOrd="0" presId="urn:microsoft.com/office/officeart/2005/8/layout/radial4"/>
    <dgm:cxn modelId="{F3223DFA-C5EF-4D9F-807F-1DB7B566CFF3}" type="presOf" srcId="{56810EBC-4304-4380-9CA8-9F6798D6CEF7}" destId="{1D1741FB-ED6B-4C04-B03B-4DFB22A21F3D}" srcOrd="0" destOrd="0" presId="urn:microsoft.com/office/officeart/2005/8/layout/radial4"/>
    <dgm:cxn modelId="{FB9C7FEE-7BE4-4FD3-9697-3D5EA0A1696C}" srcId="{6E90C3F8-B220-41B2-A6C8-26E8343FE405}" destId="{5DDE0543-5C38-4647-A35E-D11E95038C1E}" srcOrd="0" destOrd="0" parTransId="{F7CC3070-2607-46F6-8CB8-813BFCFB1437}" sibTransId="{226532DD-1168-4530-96C2-6EF781D71331}"/>
    <dgm:cxn modelId="{3B635341-EA8F-4224-A6EB-AC516FDC7147}" srcId="{6E90C3F8-B220-41B2-A6C8-26E8343FE405}" destId="{411E92D3-871A-4128-AB3E-4EECEDFE5965}" srcOrd="2" destOrd="0" parTransId="{AC0923BF-1102-4C36-BAF6-5416667E215F}" sibTransId="{B424FB3B-CEE9-47A3-9224-B50E1F4DC774}"/>
    <dgm:cxn modelId="{369EB780-A13A-4681-B0FA-33DD49847CFA}" type="presOf" srcId="{411E92D3-871A-4128-AB3E-4EECEDFE5965}" destId="{5F5569AD-56C6-4381-BF8F-8145325EF396}" srcOrd="0" destOrd="0" presId="urn:microsoft.com/office/officeart/2005/8/layout/radial4"/>
    <dgm:cxn modelId="{A2C7F149-8976-4594-AFFB-06713B9C9976}" type="presOf" srcId="{AC0923BF-1102-4C36-BAF6-5416667E215F}" destId="{21B93D9D-05D4-405E-AD7D-8AA022508424}" srcOrd="0" destOrd="0" presId="urn:microsoft.com/office/officeart/2005/8/layout/radial4"/>
    <dgm:cxn modelId="{A577616D-9F52-4EAE-BBF1-28E29EEE3954}" srcId="{6E90C3F8-B220-41B2-A6C8-26E8343FE405}" destId="{B3091A5B-BED1-45E8-866C-A25DBA40018F}" srcOrd="1" destOrd="0" parTransId="{52600B3D-7180-4697-9B94-B82B66364A1E}" sibTransId="{4D6D39CC-3CA7-4F2F-82CE-AA175DF43C2C}"/>
    <dgm:cxn modelId="{D5A6E9F1-CF53-48D5-969A-1449F3D2F1C1}" type="presParOf" srcId="{1D1741FB-ED6B-4C04-B03B-4DFB22A21F3D}" destId="{0F5882BB-5AC5-4172-950E-F3B59F912ED1}" srcOrd="0" destOrd="0" presId="urn:microsoft.com/office/officeart/2005/8/layout/radial4"/>
    <dgm:cxn modelId="{F10FE15F-6075-44E0-A3A0-C96CB574E501}" type="presParOf" srcId="{1D1741FB-ED6B-4C04-B03B-4DFB22A21F3D}" destId="{0594C6FB-C7F8-49DB-9F11-A0F56BD76557}" srcOrd="1" destOrd="0" presId="urn:microsoft.com/office/officeart/2005/8/layout/radial4"/>
    <dgm:cxn modelId="{8FBB98D0-EEE5-465C-A148-3D5DA92D8432}" type="presParOf" srcId="{1D1741FB-ED6B-4C04-B03B-4DFB22A21F3D}" destId="{4823D290-0F21-47F0-9A40-3840F50B0041}" srcOrd="2" destOrd="0" presId="urn:microsoft.com/office/officeart/2005/8/layout/radial4"/>
    <dgm:cxn modelId="{24B2DC70-622F-45D9-86DF-691577D86F22}" type="presParOf" srcId="{1D1741FB-ED6B-4C04-B03B-4DFB22A21F3D}" destId="{4C2637BC-B965-4B09-831C-EF742C286396}" srcOrd="3" destOrd="0" presId="urn:microsoft.com/office/officeart/2005/8/layout/radial4"/>
    <dgm:cxn modelId="{ADC146CF-CC22-47F8-8F90-CBE78E757BA7}" type="presParOf" srcId="{1D1741FB-ED6B-4C04-B03B-4DFB22A21F3D}" destId="{6225DB35-8BB5-4CB4-9AE5-3F57752E57C4}" srcOrd="4" destOrd="0" presId="urn:microsoft.com/office/officeart/2005/8/layout/radial4"/>
    <dgm:cxn modelId="{CB3517E8-004A-4E18-BCD9-3D35DA3868AF}" type="presParOf" srcId="{1D1741FB-ED6B-4C04-B03B-4DFB22A21F3D}" destId="{21B93D9D-05D4-405E-AD7D-8AA022508424}" srcOrd="5" destOrd="0" presId="urn:microsoft.com/office/officeart/2005/8/layout/radial4"/>
    <dgm:cxn modelId="{FED5A43A-6762-4AA7-8CCA-49BBA33AB59E}" type="presParOf" srcId="{1D1741FB-ED6B-4C04-B03B-4DFB22A21F3D}" destId="{5F5569AD-56C6-4381-BF8F-8145325EF396}" srcOrd="6" destOrd="0" presId="urn:microsoft.com/office/officeart/2005/8/layout/radial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43312F7-81E6-4A6E-BAAB-1C602FC6B216}" type="doc">
      <dgm:prSet loTypeId="urn:microsoft.com/office/officeart/2005/8/layout/hierarchy4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3E908C-62C5-4F8F-8EA5-44E0BCA3DFD5}">
      <dgm:prSet phldrT="[Текст]" custT="1"/>
      <dgm:spPr/>
      <dgm:t>
        <a:bodyPr/>
        <a:lstStyle/>
        <a:p>
          <a:r>
            <a:rPr lang="ru-RU" sz="2800" dirty="0" smtClean="0"/>
            <a:t>Достаточная площадь</a:t>
          </a:r>
          <a:endParaRPr lang="ru-RU" sz="2800" dirty="0"/>
        </a:p>
      </dgm:t>
    </dgm:pt>
    <dgm:pt modelId="{7EF55E63-0A3C-4008-97E8-56CD8B801023}" type="parTrans" cxnId="{5D4752EC-8E39-49C5-8588-9893D9E4CD85}">
      <dgm:prSet/>
      <dgm:spPr/>
      <dgm:t>
        <a:bodyPr/>
        <a:lstStyle/>
        <a:p>
          <a:endParaRPr lang="ru-RU"/>
        </a:p>
      </dgm:t>
    </dgm:pt>
    <dgm:pt modelId="{96E8A277-D102-4852-98EB-8696976F09BC}" type="sibTrans" cxnId="{5D4752EC-8E39-49C5-8588-9893D9E4CD85}">
      <dgm:prSet/>
      <dgm:spPr/>
      <dgm:t>
        <a:bodyPr/>
        <a:lstStyle/>
        <a:p>
          <a:endParaRPr lang="ru-RU"/>
        </a:p>
      </dgm:t>
    </dgm:pt>
    <dgm:pt modelId="{DCA2740B-721A-4EF4-AE8C-834FCAD5C9BB}">
      <dgm:prSet custT="1"/>
      <dgm:spPr/>
      <dgm:t>
        <a:bodyPr/>
        <a:lstStyle/>
        <a:p>
          <a:r>
            <a:rPr lang="ru-RU" sz="2800" dirty="0" smtClean="0"/>
            <a:t>Кабины для голосования</a:t>
          </a:r>
        </a:p>
      </dgm:t>
    </dgm:pt>
    <dgm:pt modelId="{00A539E3-81E5-4553-B9EA-BEE31F1AE4DF}" type="parTrans" cxnId="{0D11B3BF-6C24-48E9-BC55-BA7ECA5F91F4}">
      <dgm:prSet/>
      <dgm:spPr/>
      <dgm:t>
        <a:bodyPr/>
        <a:lstStyle/>
        <a:p>
          <a:endParaRPr lang="ru-RU"/>
        </a:p>
      </dgm:t>
    </dgm:pt>
    <dgm:pt modelId="{0897987C-90EA-4DBB-86AF-DEBCBB1B0333}" type="sibTrans" cxnId="{0D11B3BF-6C24-48E9-BC55-BA7ECA5F91F4}">
      <dgm:prSet/>
      <dgm:spPr/>
      <dgm:t>
        <a:bodyPr/>
        <a:lstStyle/>
        <a:p>
          <a:endParaRPr lang="ru-RU"/>
        </a:p>
      </dgm:t>
    </dgm:pt>
    <dgm:pt modelId="{57D7E8B9-8ECC-46F7-BED7-DDF5A8496BE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800" dirty="0" smtClean="0"/>
            <a:t>Освещение</a:t>
          </a:r>
          <a:endParaRPr lang="ru-RU" sz="2800" dirty="0"/>
        </a:p>
      </dgm:t>
    </dgm:pt>
    <dgm:pt modelId="{55F90A20-0F15-4987-8040-8DF7E1396252}" type="parTrans" cxnId="{45F11B1F-C6F1-4FAA-9666-82BAFC2EE498}">
      <dgm:prSet/>
      <dgm:spPr/>
      <dgm:t>
        <a:bodyPr/>
        <a:lstStyle/>
        <a:p>
          <a:endParaRPr lang="ru-RU"/>
        </a:p>
      </dgm:t>
    </dgm:pt>
    <dgm:pt modelId="{CFC49CF6-3CA7-4FEA-8BBD-4F0E43B9CB1D}" type="sibTrans" cxnId="{45F11B1F-C6F1-4FAA-9666-82BAFC2EE498}">
      <dgm:prSet/>
      <dgm:spPr/>
      <dgm:t>
        <a:bodyPr/>
        <a:lstStyle/>
        <a:p>
          <a:endParaRPr lang="ru-RU"/>
        </a:p>
      </dgm:t>
    </dgm:pt>
    <dgm:pt modelId="{29D0C1EC-5924-4ADD-897C-F5CD2EFD5C60}">
      <dgm:prSet custT="1"/>
      <dgm:spPr/>
      <dgm:t>
        <a:bodyPr/>
        <a:lstStyle/>
        <a:p>
          <a:r>
            <a:rPr lang="ru-RU" sz="2500" dirty="0" smtClean="0"/>
            <a:t>Письменные принадлежности</a:t>
          </a:r>
          <a:endParaRPr lang="ru-RU" sz="2500" dirty="0"/>
        </a:p>
      </dgm:t>
    </dgm:pt>
    <dgm:pt modelId="{702AE3C8-9FEE-4CBF-9EA6-1C4758D989C8}" type="parTrans" cxnId="{92778885-2578-4870-8218-218612454434}">
      <dgm:prSet/>
      <dgm:spPr/>
      <dgm:t>
        <a:bodyPr/>
        <a:lstStyle/>
        <a:p>
          <a:endParaRPr lang="ru-RU"/>
        </a:p>
      </dgm:t>
    </dgm:pt>
    <dgm:pt modelId="{C83B3D03-99E5-462A-9256-2554EAD36E99}" type="sibTrans" cxnId="{92778885-2578-4870-8218-218612454434}">
      <dgm:prSet/>
      <dgm:spPr/>
      <dgm:t>
        <a:bodyPr/>
        <a:lstStyle/>
        <a:p>
          <a:endParaRPr lang="ru-RU"/>
        </a:p>
      </dgm:t>
    </dgm:pt>
    <dgm:pt modelId="{CC04CC1D-8FBE-46B2-ABB2-7943EB860AD8}">
      <dgm:prSet custT="1"/>
      <dgm:spPr/>
      <dgm:t>
        <a:bodyPr/>
        <a:lstStyle/>
        <a:p>
          <a:r>
            <a:rPr lang="ru-RU" sz="2800" dirty="0" smtClean="0"/>
            <a:t>Урны для голосования</a:t>
          </a:r>
          <a:endParaRPr lang="ru-RU" sz="2800" dirty="0"/>
        </a:p>
      </dgm:t>
    </dgm:pt>
    <dgm:pt modelId="{F90EBAAC-E03B-495B-A643-44E772493C5D}" type="parTrans" cxnId="{F3005F88-0AB9-41B7-9F50-723F58574894}">
      <dgm:prSet/>
      <dgm:spPr/>
      <dgm:t>
        <a:bodyPr/>
        <a:lstStyle/>
        <a:p>
          <a:endParaRPr lang="ru-RU"/>
        </a:p>
      </dgm:t>
    </dgm:pt>
    <dgm:pt modelId="{FFF7FBCC-477B-45BF-8E8E-D54778DCFC81}" type="sibTrans" cxnId="{F3005F88-0AB9-41B7-9F50-723F58574894}">
      <dgm:prSet/>
      <dgm:spPr/>
      <dgm:t>
        <a:bodyPr/>
        <a:lstStyle/>
        <a:p>
          <a:endParaRPr lang="ru-RU"/>
        </a:p>
      </dgm:t>
    </dgm:pt>
    <dgm:pt modelId="{CE2F72BF-BAED-4BC8-850E-8151BA7B0705}">
      <dgm:prSet custT="1"/>
      <dgm:spPr/>
      <dgm:t>
        <a:bodyPr/>
        <a:lstStyle/>
        <a:p>
          <a:r>
            <a:rPr lang="ru-RU" sz="2800" smtClean="0"/>
            <a:t>Иное </a:t>
          </a:r>
          <a:r>
            <a:rPr lang="ru-RU" sz="2800" dirty="0" smtClean="0"/>
            <a:t>оборудование</a:t>
          </a:r>
          <a:endParaRPr lang="ru-RU" sz="2800" dirty="0"/>
        </a:p>
      </dgm:t>
    </dgm:pt>
    <dgm:pt modelId="{EF0C219C-8BF2-4DCA-915A-97024676A88B}" type="parTrans" cxnId="{6398C5E7-21E8-45E3-B473-07F5082B5C4D}">
      <dgm:prSet/>
      <dgm:spPr/>
      <dgm:t>
        <a:bodyPr/>
        <a:lstStyle/>
        <a:p>
          <a:endParaRPr lang="ru-RU"/>
        </a:p>
      </dgm:t>
    </dgm:pt>
    <dgm:pt modelId="{63D3A2CF-7743-4010-8A48-DA419D24CE0E}" type="sibTrans" cxnId="{6398C5E7-21E8-45E3-B473-07F5082B5C4D}">
      <dgm:prSet/>
      <dgm:spPr/>
      <dgm:t>
        <a:bodyPr/>
        <a:lstStyle/>
        <a:p>
          <a:endParaRPr lang="ru-RU"/>
        </a:p>
      </dgm:t>
    </dgm:pt>
    <dgm:pt modelId="{374E00BA-948F-4CBD-B354-D666E49CC4E6}" type="pres">
      <dgm:prSet presAssocID="{643312F7-81E6-4A6E-BAAB-1C602FC6B21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93152A5-1CE4-40D5-B4A9-AFD0696F245D}" type="pres">
      <dgm:prSet presAssocID="{4C3E908C-62C5-4F8F-8EA5-44E0BCA3DFD5}" presName="vertOne" presStyleCnt="0"/>
      <dgm:spPr/>
    </dgm:pt>
    <dgm:pt modelId="{D6A9BCA6-C2D6-486E-81B9-4BE5E4696C0D}" type="pres">
      <dgm:prSet presAssocID="{4C3E908C-62C5-4F8F-8EA5-44E0BCA3DFD5}" presName="txOne" presStyleLbl="node0" presStyleIdx="0" presStyleCnt="3" custScaleX="979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5D6E94-29EF-41FE-BA16-CD8EF8AF4918}" type="pres">
      <dgm:prSet presAssocID="{4C3E908C-62C5-4F8F-8EA5-44E0BCA3DFD5}" presName="parTransOne" presStyleCnt="0"/>
      <dgm:spPr/>
    </dgm:pt>
    <dgm:pt modelId="{B08E46EB-86E2-4873-A8F5-79C994E645B0}" type="pres">
      <dgm:prSet presAssocID="{4C3E908C-62C5-4F8F-8EA5-44E0BCA3DFD5}" presName="horzOne" presStyleCnt="0"/>
      <dgm:spPr/>
    </dgm:pt>
    <dgm:pt modelId="{992707C6-1BC0-4B0B-AF5A-E1AEB888FA4E}" type="pres">
      <dgm:prSet presAssocID="{29D0C1EC-5924-4ADD-897C-F5CD2EFD5C60}" presName="vertTwo" presStyleCnt="0"/>
      <dgm:spPr/>
    </dgm:pt>
    <dgm:pt modelId="{0A34D657-8328-49D9-9B20-FCBDF68B3C99}" type="pres">
      <dgm:prSet presAssocID="{29D0C1EC-5924-4ADD-897C-F5CD2EFD5C60}" presName="txTwo" presStyleLbl="node2" presStyleIdx="0" presStyleCnt="3" custScaleX="1779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0053DB-9CFB-4849-9F49-48F3F7E7EC31}" type="pres">
      <dgm:prSet presAssocID="{29D0C1EC-5924-4ADD-897C-F5CD2EFD5C60}" presName="horzTwo" presStyleCnt="0"/>
      <dgm:spPr/>
    </dgm:pt>
    <dgm:pt modelId="{1C680872-EF6F-4084-A442-BE1FA4608C07}" type="pres">
      <dgm:prSet presAssocID="{96E8A277-D102-4852-98EB-8696976F09BC}" presName="sibSpaceOne" presStyleCnt="0"/>
      <dgm:spPr/>
    </dgm:pt>
    <dgm:pt modelId="{0D8F572E-7D52-45F4-8234-53C27C769683}" type="pres">
      <dgm:prSet presAssocID="{DCA2740B-721A-4EF4-AE8C-834FCAD5C9BB}" presName="vertOne" presStyleCnt="0"/>
      <dgm:spPr/>
    </dgm:pt>
    <dgm:pt modelId="{0C7EB3B3-1C26-416F-89AE-9F3BC8D66870}" type="pres">
      <dgm:prSet presAssocID="{DCA2740B-721A-4EF4-AE8C-834FCAD5C9BB}" presName="txOne" presStyleLbl="node0" presStyleIdx="1" presStyleCnt="3" custScaleX="984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9D2B00-CF5E-4923-9C6A-4D3CC96CEE5A}" type="pres">
      <dgm:prSet presAssocID="{DCA2740B-721A-4EF4-AE8C-834FCAD5C9BB}" presName="parTransOne" presStyleCnt="0"/>
      <dgm:spPr/>
    </dgm:pt>
    <dgm:pt modelId="{FD85A474-C429-4FC2-8FFD-23A636952448}" type="pres">
      <dgm:prSet presAssocID="{DCA2740B-721A-4EF4-AE8C-834FCAD5C9BB}" presName="horzOne" presStyleCnt="0"/>
      <dgm:spPr/>
    </dgm:pt>
    <dgm:pt modelId="{9E962118-837F-4B5D-A770-4C678C95BBBC}" type="pres">
      <dgm:prSet presAssocID="{CC04CC1D-8FBE-46B2-ABB2-7943EB860AD8}" presName="vertTwo" presStyleCnt="0"/>
      <dgm:spPr/>
    </dgm:pt>
    <dgm:pt modelId="{4B6118DC-B388-4819-B5DE-D53A74675EEC}" type="pres">
      <dgm:prSet presAssocID="{CC04CC1D-8FBE-46B2-ABB2-7943EB860AD8}" presName="txTwo" presStyleLbl="node2" presStyleIdx="1" presStyleCnt="3" custScaleX="1781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22D50B-A784-42B8-9C9E-BC46DC68B3FE}" type="pres">
      <dgm:prSet presAssocID="{CC04CC1D-8FBE-46B2-ABB2-7943EB860AD8}" presName="horzTwo" presStyleCnt="0"/>
      <dgm:spPr/>
    </dgm:pt>
    <dgm:pt modelId="{7A8371BA-1581-41A7-9634-08F6F4A491EA}" type="pres">
      <dgm:prSet presAssocID="{0897987C-90EA-4DBB-86AF-DEBCBB1B0333}" presName="sibSpaceOne" presStyleCnt="0"/>
      <dgm:spPr/>
    </dgm:pt>
    <dgm:pt modelId="{815E4E46-B606-47B1-94EC-09338493EFC5}" type="pres">
      <dgm:prSet presAssocID="{57D7E8B9-8ECC-46F7-BED7-DDF5A8496BE8}" presName="vertOne" presStyleCnt="0"/>
      <dgm:spPr/>
    </dgm:pt>
    <dgm:pt modelId="{F66D9E92-F1D9-4274-9129-7A70B213AD4A}" type="pres">
      <dgm:prSet presAssocID="{57D7E8B9-8ECC-46F7-BED7-DDF5A8496BE8}" presName="txOne" presStyleLbl="node0" presStyleIdx="2" presStyleCnt="3" custScaleX="102159" custLinFactNeighborX="8318" custLinFactNeighborY="-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BFD3BD-7F22-45DB-9440-91AF49EB343F}" type="pres">
      <dgm:prSet presAssocID="{57D7E8B9-8ECC-46F7-BED7-DDF5A8496BE8}" presName="parTransOne" presStyleCnt="0"/>
      <dgm:spPr/>
    </dgm:pt>
    <dgm:pt modelId="{C1F312B8-70E2-4C33-98BB-E3FCD6C2E53F}" type="pres">
      <dgm:prSet presAssocID="{57D7E8B9-8ECC-46F7-BED7-DDF5A8496BE8}" presName="horzOne" presStyleCnt="0"/>
      <dgm:spPr/>
    </dgm:pt>
    <dgm:pt modelId="{48999105-44DC-4BC9-8735-44DB5F1B0BAE}" type="pres">
      <dgm:prSet presAssocID="{CE2F72BF-BAED-4BC8-850E-8151BA7B0705}" presName="vertTwo" presStyleCnt="0"/>
      <dgm:spPr/>
    </dgm:pt>
    <dgm:pt modelId="{BBC25AA8-F830-459D-BA3D-226409489BC5}" type="pres">
      <dgm:prSet presAssocID="{CE2F72BF-BAED-4BC8-850E-8151BA7B0705}" presName="txTwo" presStyleLbl="node2" presStyleIdx="2" presStyleCnt="3" custScaleX="1815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3E8AF8-FC67-4F47-8C27-836ACBCE5CC6}" type="pres">
      <dgm:prSet presAssocID="{CE2F72BF-BAED-4BC8-850E-8151BA7B0705}" presName="horzTwo" presStyleCnt="0"/>
      <dgm:spPr/>
    </dgm:pt>
  </dgm:ptLst>
  <dgm:cxnLst>
    <dgm:cxn modelId="{6398C5E7-21E8-45E3-B473-07F5082B5C4D}" srcId="{57D7E8B9-8ECC-46F7-BED7-DDF5A8496BE8}" destId="{CE2F72BF-BAED-4BC8-850E-8151BA7B0705}" srcOrd="0" destOrd="0" parTransId="{EF0C219C-8BF2-4DCA-915A-97024676A88B}" sibTransId="{63D3A2CF-7743-4010-8A48-DA419D24CE0E}"/>
    <dgm:cxn modelId="{45F11B1F-C6F1-4FAA-9666-82BAFC2EE498}" srcId="{643312F7-81E6-4A6E-BAAB-1C602FC6B216}" destId="{57D7E8B9-8ECC-46F7-BED7-DDF5A8496BE8}" srcOrd="2" destOrd="0" parTransId="{55F90A20-0F15-4987-8040-8DF7E1396252}" sibTransId="{CFC49CF6-3CA7-4FEA-8BBD-4F0E43B9CB1D}"/>
    <dgm:cxn modelId="{C6B91B2B-EA49-44B5-8C12-1BBDB8565519}" type="presOf" srcId="{57D7E8B9-8ECC-46F7-BED7-DDF5A8496BE8}" destId="{F66D9E92-F1D9-4274-9129-7A70B213AD4A}" srcOrd="0" destOrd="0" presId="urn:microsoft.com/office/officeart/2005/8/layout/hierarchy4"/>
    <dgm:cxn modelId="{5D4752EC-8E39-49C5-8588-9893D9E4CD85}" srcId="{643312F7-81E6-4A6E-BAAB-1C602FC6B216}" destId="{4C3E908C-62C5-4F8F-8EA5-44E0BCA3DFD5}" srcOrd="0" destOrd="0" parTransId="{7EF55E63-0A3C-4008-97E8-56CD8B801023}" sibTransId="{96E8A277-D102-4852-98EB-8696976F09BC}"/>
    <dgm:cxn modelId="{3C3A8EC2-F67C-463F-9D21-CC984951FE2F}" type="presOf" srcId="{CE2F72BF-BAED-4BC8-850E-8151BA7B0705}" destId="{BBC25AA8-F830-459D-BA3D-226409489BC5}" srcOrd="0" destOrd="0" presId="urn:microsoft.com/office/officeart/2005/8/layout/hierarchy4"/>
    <dgm:cxn modelId="{B76C56B9-9C86-497A-9514-D7E8E8398400}" type="presOf" srcId="{4C3E908C-62C5-4F8F-8EA5-44E0BCA3DFD5}" destId="{D6A9BCA6-C2D6-486E-81B9-4BE5E4696C0D}" srcOrd="0" destOrd="0" presId="urn:microsoft.com/office/officeart/2005/8/layout/hierarchy4"/>
    <dgm:cxn modelId="{F3005F88-0AB9-41B7-9F50-723F58574894}" srcId="{DCA2740B-721A-4EF4-AE8C-834FCAD5C9BB}" destId="{CC04CC1D-8FBE-46B2-ABB2-7943EB860AD8}" srcOrd="0" destOrd="0" parTransId="{F90EBAAC-E03B-495B-A643-44E772493C5D}" sibTransId="{FFF7FBCC-477B-45BF-8E8E-D54778DCFC81}"/>
    <dgm:cxn modelId="{F0AE604E-1705-4F73-8D9A-93204CF29EB9}" type="presOf" srcId="{643312F7-81E6-4A6E-BAAB-1C602FC6B216}" destId="{374E00BA-948F-4CBD-B354-D666E49CC4E6}" srcOrd="0" destOrd="0" presId="urn:microsoft.com/office/officeart/2005/8/layout/hierarchy4"/>
    <dgm:cxn modelId="{92778885-2578-4870-8218-218612454434}" srcId="{4C3E908C-62C5-4F8F-8EA5-44E0BCA3DFD5}" destId="{29D0C1EC-5924-4ADD-897C-F5CD2EFD5C60}" srcOrd="0" destOrd="0" parTransId="{702AE3C8-9FEE-4CBF-9EA6-1C4758D989C8}" sibTransId="{C83B3D03-99E5-462A-9256-2554EAD36E99}"/>
    <dgm:cxn modelId="{8B754657-4C73-45EC-80DE-62AA55774D13}" type="presOf" srcId="{29D0C1EC-5924-4ADD-897C-F5CD2EFD5C60}" destId="{0A34D657-8328-49D9-9B20-FCBDF68B3C99}" srcOrd="0" destOrd="0" presId="urn:microsoft.com/office/officeart/2005/8/layout/hierarchy4"/>
    <dgm:cxn modelId="{8EF4CB49-85C7-43B4-B841-E0ABE1337A21}" type="presOf" srcId="{CC04CC1D-8FBE-46B2-ABB2-7943EB860AD8}" destId="{4B6118DC-B388-4819-B5DE-D53A74675EEC}" srcOrd="0" destOrd="0" presId="urn:microsoft.com/office/officeart/2005/8/layout/hierarchy4"/>
    <dgm:cxn modelId="{0D11B3BF-6C24-48E9-BC55-BA7ECA5F91F4}" srcId="{643312F7-81E6-4A6E-BAAB-1C602FC6B216}" destId="{DCA2740B-721A-4EF4-AE8C-834FCAD5C9BB}" srcOrd="1" destOrd="0" parTransId="{00A539E3-81E5-4553-B9EA-BEE31F1AE4DF}" sibTransId="{0897987C-90EA-4DBB-86AF-DEBCBB1B0333}"/>
    <dgm:cxn modelId="{A71BE391-55AD-4726-B134-85EF5503D65C}" type="presOf" srcId="{DCA2740B-721A-4EF4-AE8C-834FCAD5C9BB}" destId="{0C7EB3B3-1C26-416F-89AE-9F3BC8D66870}" srcOrd="0" destOrd="0" presId="urn:microsoft.com/office/officeart/2005/8/layout/hierarchy4"/>
    <dgm:cxn modelId="{03AC59C0-ADDF-4619-A424-F20ED0998F75}" type="presParOf" srcId="{374E00BA-948F-4CBD-B354-D666E49CC4E6}" destId="{B93152A5-1CE4-40D5-B4A9-AFD0696F245D}" srcOrd="0" destOrd="0" presId="urn:microsoft.com/office/officeart/2005/8/layout/hierarchy4"/>
    <dgm:cxn modelId="{8C9863E2-6727-4B54-9791-82710DBD8AD6}" type="presParOf" srcId="{B93152A5-1CE4-40D5-B4A9-AFD0696F245D}" destId="{D6A9BCA6-C2D6-486E-81B9-4BE5E4696C0D}" srcOrd="0" destOrd="0" presId="urn:microsoft.com/office/officeart/2005/8/layout/hierarchy4"/>
    <dgm:cxn modelId="{28E4E03B-192B-4D7F-9913-8008D9408201}" type="presParOf" srcId="{B93152A5-1CE4-40D5-B4A9-AFD0696F245D}" destId="{CD5D6E94-29EF-41FE-BA16-CD8EF8AF4918}" srcOrd="1" destOrd="0" presId="urn:microsoft.com/office/officeart/2005/8/layout/hierarchy4"/>
    <dgm:cxn modelId="{B22A9180-F09B-491B-A5F8-FADE810F890F}" type="presParOf" srcId="{B93152A5-1CE4-40D5-B4A9-AFD0696F245D}" destId="{B08E46EB-86E2-4873-A8F5-79C994E645B0}" srcOrd="2" destOrd="0" presId="urn:microsoft.com/office/officeart/2005/8/layout/hierarchy4"/>
    <dgm:cxn modelId="{1E84B2AF-2EDF-41EA-B7CB-249D39284378}" type="presParOf" srcId="{B08E46EB-86E2-4873-A8F5-79C994E645B0}" destId="{992707C6-1BC0-4B0B-AF5A-E1AEB888FA4E}" srcOrd="0" destOrd="0" presId="urn:microsoft.com/office/officeart/2005/8/layout/hierarchy4"/>
    <dgm:cxn modelId="{AEEEC1ED-069D-481F-B825-BFAD9B26F555}" type="presParOf" srcId="{992707C6-1BC0-4B0B-AF5A-E1AEB888FA4E}" destId="{0A34D657-8328-49D9-9B20-FCBDF68B3C99}" srcOrd="0" destOrd="0" presId="urn:microsoft.com/office/officeart/2005/8/layout/hierarchy4"/>
    <dgm:cxn modelId="{B482BBBF-85E9-4CC3-965E-C27C5AC3B249}" type="presParOf" srcId="{992707C6-1BC0-4B0B-AF5A-E1AEB888FA4E}" destId="{F20053DB-9CFB-4849-9F49-48F3F7E7EC31}" srcOrd="1" destOrd="0" presId="urn:microsoft.com/office/officeart/2005/8/layout/hierarchy4"/>
    <dgm:cxn modelId="{46B44BB5-65B7-4A5F-AB6E-762449B82BAD}" type="presParOf" srcId="{374E00BA-948F-4CBD-B354-D666E49CC4E6}" destId="{1C680872-EF6F-4084-A442-BE1FA4608C07}" srcOrd="1" destOrd="0" presId="urn:microsoft.com/office/officeart/2005/8/layout/hierarchy4"/>
    <dgm:cxn modelId="{7BFDF420-E374-4970-8C7E-113FD18ADFF8}" type="presParOf" srcId="{374E00BA-948F-4CBD-B354-D666E49CC4E6}" destId="{0D8F572E-7D52-45F4-8234-53C27C769683}" srcOrd="2" destOrd="0" presId="urn:microsoft.com/office/officeart/2005/8/layout/hierarchy4"/>
    <dgm:cxn modelId="{BDE2F323-7F2E-4834-8B9D-EF5CF55875A3}" type="presParOf" srcId="{0D8F572E-7D52-45F4-8234-53C27C769683}" destId="{0C7EB3B3-1C26-416F-89AE-9F3BC8D66870}" srcOrd="0" destOrd="0" presId="urn:microsoft.com/office/officeart/2005/8/layout/hierarchy4"/>
    <dgm:cxn modelId="{0F3679D2-EFA9-4B42-A31C-D059413B6D66}" type="presParOf" srcId="{0D8F572E-7D52-45F4-8234-53C27C769683}" destId="{799D2B00-CF5E-4923-9C6A-4D3CC96CEE5A}" srcOrd="1" destOrd="0" presId="urn:microsoft.com/office/officeart/2005/8/layout/hierarchy4"/>
    <dgm:cxn modelId="{761AA651-3456-4E91-9EC0-DD939140207A}" type="presParOf" srcId="{0D8F572E-7D52-45F4-8234-53C27C769683}" destId="{FD85A474-C429-4FC2-8FFD-23A636952448}" srcOrd="2" destOrd="0" presId="urn:microsoft.com/office/officeart/2005/8/layout/hierarchy4"/>
    <dgm:cxn modelId="{ED72BFC5-9B63-44D6-8C94-575CEA277B49}" type="presParOf" srcId="{FD85A474-C429-4FC2-8FFD-23A636952448}" destId="{9E962118-837F-4B5D-A770-4C678C95BBBC}" srcOrd="0" destOrd="0" presId="urn:microsoft.com/office/officeart/2005/8/layout/hierarchy4"/>
    <dgm:cxn modelId="{E5F94FB6-D9AF-408D-B9F2-D638792231F8}" type="presParOf" srcId="{9E962118-837F-4B5D-A770-4C678C95BBBC}" destId="{4B6118DC-B388-4819-B5DE-D53A74675EEC}" srcOrd="0" destOrd="0" presId="urn:microsoft.com/office/officeart/2005/8/layout/hierarchy4"/>
    <dgm:cxn modelId="{EC176BEE-CD99-4C04-B75D-8A143F6E084C}" type="presParOf" srcId="{9E962118-837F-4B5D-A770-4C678C95BBBC}" destId="{B222D50B-A784-42B8-9C9E-BC46DC68B3FE}" srcOrd="1" destOrd="0" presId="urn:microsoft.com/office/officeart/2005/8/layout/hierarchy4"/>
    <dgm:cxn modelId="{67F4B941-4768-432E-A926-9EAE359D199F}" type="presParOf" srcId="{374E00BA-948F-4CBD-B354-D666E49CC4E6}" destId="{7A8371BA-1581-41A7-9634-08F6F4A491EA}" srcOrd="3" destOrd="0" presId="urn:microsoft.com/office/officeart/2005/8/layout/hierarchy4"/>
    <dgm:cxn modelId="{5B22F0F8-1542-4B7A-90DF-E710E42392DB}" type="presParOf" srcId="{374E00BA-948F-4CBD-B354-D666E49CC4E6}" destId="{815E4E46-B606-47B1-94EC-09338493EFC5}" srcOrd="4" destOrd="0" presId="urn:microsoft.com/office/officeart/2005/8/layout/hierarchy4"/>
    <dgm:cxn modelId="{823009D9-36F8-4ED7-96A2-03898187A026}" type="presParOf" srcId="{815E4E46-B606-47B1-94EC-09338493EFC5}" destId="{F66D9E92-F1D9-4274-9129-7A70B213AD4A}" srcOrd="0" destOrd="0" presId="urn:microsoft.com/office/officeart/2005/8/layout/hierarchy4"/>
    <dgm:cxn modelId="{5E74EBAC-DEEF-478F-B6CE-AFFD1F33A835}" type="presParOf" srcId="{815E4E46-B606-47B1-94EC-09338493EFC5}" destId="{61BFD3BD-7F22-45DB-9440-91AF49EB343F}" srcOrd="1" destOrd="0" presId="urn:microsoft.com/office/officeart/2005/8/layout/hierarchy4"/>
    <dgm:cxn modelId="{F2912BAC-D446-4B1D-B8D1-FA0AEA134FF5}" type="presParOf" srcId="{815E4E46-B606-47B1-94EC-09338493EFC5}" destId="{C1F312B8-70E2-4C33-98BB-E3FCD6C2E53F}" srcOrd="2" destOrd="0" presId="urn:microsoft.com/office/officeart/2005/8/layout/hierarchy4"/>
    <dgm:cxn modelId="{EF9925D7-59D9-4731-8048-19ED9367FCFD}" type="presParOf" srcId="{C1F312B8-70E2-4C33-98BB-E3FCD6C2E53F}" destId="{48999105-44DC-4BC9-8735-44DB5F1B0BAE}" srcOrd="0" destOrd="0" presId="urn:microsoft.com/office/officeart/2005/8/layout/hierarchy4"/>
    <dgm:cxn modelId="{F7CFD918-C9C1-42EA-AACA-883514658942}" type="presParOf" srcId="{48999105-44DC-4BC9-8735-44DB5F1B0BAE}" destId="{BBC25AA8-F830-459D-BA3D-226409489BC5}" srcOrd="0" destOrd="0" presId="urn:microsoft.com/office/officeart/2005/8/layout/hierarchy4"/>
    <dgm:cxn modelId="{3AEA1FF0-987C-4D6A-B357-AAC129339248}" type="presParOf" srcId="{48999105-44DC-4BC9-8735-44DB5F1B0BAE}" destId="{803E8AF8-FC67-4F47-8C27-836ACBCE5CC6}" srcOrd="1" destOrd="0" presId="urn:microsoft.com/office/officeart/2005/8/layout/hierarchy4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43312F7-81E6-4A6E-BAAB-1C602FC6B216}" type="doc">
      <dgm:prSet loTypeId="urn:microsoft.com/office/officeart/2005/8/layout/hierarchy4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3E908C-62C5-4F8F-8EA5-44E0BCA3DFD5}">
      <dgm:prSet phldrT="[Текст]" custT="1"/>
      <dgm:spPr/>
      <dgm:t>
        <a:bodyPr/>
        <a:lstStyle/>
        <a:p>
          <a:r>
            <a:rPr lang="ru-RU" sz="2400" dirty="0" smtClean="0"/>
            <a:t>Выход за пределы жилого помещения</a:t>
          </a:r>
          <a:endParaRPr lang="ru-RU" sz="2400" dirty="0"/>
        </a:p>
      </dgm:t>
    </dgm:pt>
    <dgm:pt modelId="{7EF55E63-0A3C-4008-97E8-56CD8B801023}" type="parTrans" cxnId="{5D4752EC-8E39-49C5-8588-9893D9E4CD85}">
      <dgm:prSet/>
      <dgm:spPr/>
      <dgm:t>
        <a:bodyPr/>
        <a:lstStyle/>
        <a:p>
          <a:endParaRPr lang="ru-RU"/>
        </a:p>
      </dgm:t>
    </dgm:pt>
    <dgm:pt modelId="{96E8A277-D102-4852-98EB-8696976F09BC}" type="sibTrans" cxnId="{5D4752EC-8E39-49C5-8588-9893D9E4CD85}">
      <dgm:prSet/>
      <dgm:spPr/>
      <dgm:t>
        <a:bodyPr/>
        <a:lstStyle/>
        <a:p>
          <a:endParaRPr lang="ru-RU"/>
        </a:p>
      </dgm:t>
    </dgm:pt>
    <dgm:pt modelId="{DCA2740B-721A-4EF4-AE8C-834FCAD5C9BB}">
      <dgm:prSet custT="1"/>
      <dgm:spPr/>
      <dgm:t>
        <a:bodyPr/>
        <a:lstStyle/>
        <a:p>
          <a:r>
            <a:rPr lang="ru-RU" sz="2300" dirty="0" smtClean="0"/>
            <a:t>Нахождение в определенных местах, приближение к объектам и т.д. </a:t>
          </a:r>
        </a:p>
      </dgm:t>
    </dgm:pt>
    <dgm:pt modelId="{00A539E3-81E5-4553-B9EA-BEE31F1AE4DF}" type="parTrans" cxnId="{0D11B3BF-6C24-48E9-BC55-BA7ECA5F91F4}">
      <dgm:prSet/>
      <dgm:spPr/>
      <dgm:t>
        <a:bodyPr/>
        <a:lstStyle/>
        <a:p>
          <a:endParaRPr lang="ru-RU"/>
        </a:p>
      </dgm:t>
    </dgm:pt>
    <dgm:pt modelId="{0897987C-90EA-4DBB-86AF-DEBCBB1B0333}" type="sibTrans" cxnId="{0D11B3BF-6C24-48E9-BC55-BA7ECA5F91F4}">
      <dgm:prSet/>
      <dgm:spPr/>
      <dgm:t>
        <a:bodyPr/>
        <a:lstStyle/>
        <a:p>
          <a:endParaRPr lang="ru-RU"/>
        </a:p>
      </dgm:t>
    </dgm:pt>
    <dgm:pt modelId="{57D7E8B9-8ECC-46F7-BED7-DDF5A8496BE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300" dirty="0" smtClean="0"/>
            <a:t>Общение  с определенными лицами</a:t>
          </a:r>
          <a:endParaRPr lang="ru-RU" sz="2300" dirty="0"/>
        </a:p>
      </dgm:t>
    </dgm:pt>
    <dgm:pt modelId="{55F90A20-0F15-4987-8040-8DF7E1396252}" type="parTrans" cxnId="{45F11B1F-C6F1-4FAA-9666-82BAFC2EE498}">
      <dgm:prSet/>
      <dgm:spPr/>
      <dgm:t>
        <a:bodyPr/>
        <a:lstStyle/>
        <a:p>
          <a:endParaRPr lang="ru-RU"/>
        </a:p>
      </dgm:t>
    </dgm:pt>
    <dgm:pt modelId="{CFC49CF6-3CA7-4FEA-8BBD-4F0E43B9CB1D}" type="sibTrans" cxnId="{45F11B1F-C6F1-4FAA-9666-82BAFC2EE498}">
      <dgm:prSet/>
      <dgm:spPr/>
      <dgm:t>
        <a:bodyPr/>
        <a:lstStyle/>
        <a:p>
          <a:endParaRPr lang="ru-RU"/>
        </a:p>
      </dgm:t>
    </dgm:pt>
    <dgm:pt modelId="{29D0C1EC-5924-4ADD-897C-F5CD2EFD5C60}">
      <dgm:prSet custT="1"/>
      <dgm:spPr/>
      <dgm:t>
        <a:bodyPr/>
        <a:lstStyle/>
        <a:p>
          <a:r>
            <a:rPr lang="ru-RU" sz="2300" dirty="0" smtClean="0"/>
            <a:t>Отправление        и получение почтово-телеграфных отправлений</a:t>
          </a:r>
          <a:endParaRPr lang="ru-RU" sz="2300" dirty="0"/>
        </a:p>
      </dgm:t>
    </dgm:pt>
    <dgm:pt modelId="{702AE3C8-9FEE-4CBF-9EA6-1C4758D989C8}" type="parTrans" cxnId="{92778885-2578-4870-8218-218612454434}">
      <dgm:prSet/>
      <dgm:spPr/>
      <dgm:t>
        <a:bodyPr/>
        <a:lstStyle/>
        <a:p>
          <a:endParaRPr lang="ru-RU"/>
        </a:p>
      </dgm:t>
    </dgm:pt>
    <dgm:pt modelId="{C83B3D03-99E5-462A-9256-2554EAD36E99}" type="sibTrans" cxnId="{92778885-2578-4870-8218-218612454434}">
      <dgm:prSet/>
      <dgm:spPr/>
      <dgm:t>
        <a:bodyPr/>
        <a:lstStyle/>
        <a:p>
          <a:endParaRPr lang="ru-RU"/>
        </a:p>
      </dgm:t>
    </dgm:pt>
    <dgm:pt modelId="{CC04CC1D-8FBE-46B2-ABB2-7943EB860AD8}">
      <dgm:prSet custT="1"/>
      <dgm:spPr/>
      <dgm:t>
        <a:bodyPr/>
        <a:lstStyle/>
        <a:p>
          <a:r>
            <a:rPr lang="ru-RU" sz="2400" dirty="0" smtClean="0"/>
            <a:t>Использование средств связи, Интернета </a:t>
          </a:r>
          <a:endParaRPr lang="ru-RU" sz="2400" dirty="0"/>
        </a:p>
      </dgm:t>
    </dgm:pt>
    <dgm:pt modelId="{F90EBAAC-E03B-495B-A643-44E772493C5D}" type="parTrans" cxnId="{F3005F88-0AB9-41B7-9F50-723F58574894}">
      <dgm:prSet/>
      <dgm:spPr/>
      <dgm:t>
        <a:bodyPr/>
        <a:lstStyle/>
        <a:p>
          <a:endParaRPr lang="ru-RU"/>
        </a:p>
      </dgm:t>
    </dgm:pt>
    <dgm:pt modelId="{FFF7FBCC-477B-45BF-8E8E-D54778DCFC81}" type="sibTrans" cxnId="{F3005F88-0AB9-41B7-9F50-723F58574894}">
      <dgm:prSet/>
      <dgm:spPr/>
      <dgm:t>
        <a:bodyPr/>
        <a:lstStyle/>
        <a:p>
          <a:endParaRPr lang="ru-RU"/>
        </a:p>
      </dgm:t>
    </dgm:pt>
    <dgm:pt modelId="{CE2F72BF-BAED-4BC8-850E-8151BA7B0705}">
      <dgm:prSet custT="1"/>
      <dgm:spPr/>
      <dgm:t>
        <a:bodyPr/>
        <a:lstStyle/>
        <a:p>
          <a:r>
            <a:rPr lang="ru-RU" sz="2400" dirty="0" smtClean="0"/>
            <a:t>Управление транспортным средством</a:t>
          </a:r>
          <a:endParaRPr lang="ru-RU" sz="2400" dirty="0"/>
        </a:p>
      </dgm:t>
    </dgm:pt>
    <dgm:pt modelId="{EF0C219C-8BF2-4DCA-915A-97024676A88B}" type="parTrans" cxnId="{6398C5E7-21E8-45E3-B473-07F5082B5C4D}">
      <dgm:prSet/>
      <dgm:spPr/>
      <dgm:t>
        <a:bodyPr/>
        <a:lstStyle/>
        <a:p>
          <a:endParaRPr lang="ru-RU"/>
        </a:p>
      </dgm:t>
    </dgm:pt>
    <dgm:pt modelId="{63D3A2CF-7743-4010-8A48-DA419D24CE0E}" type="sibTrans" cxnId="{6398C5E7-21E8-45E3-B473-07F5082B5C4D}">
      <dgm:prSet/>
      <dgm:spPr/>
      <dgm:t>
        <a:bodyPr/>
        <a:lstStyle/>
        <a:p>
          <a:endParaRPr lang="ru-RU"/>
        </a:p>
      </dgm:t>
    </dgm:pt>
    <dgm:pt modelId="{374E00BA-948F-4CBD-B354-D666E49CC4E6}" type="pres">
      <dgm:prSet presAssocID="{643312F7-81E6-4A6E-BAAB-1C602FC6B21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93152A5-1CE4-40D5-B4A9-AFD0696F245D}" type="pres">
      <dgm:prSet presAssocID="{4C3E908C-62C5-4F8F-8EA5-44E0BCA3DFD5}" presName="vertOne" presStyleCnt="0"/>
      <dgm:spPr/>
    </dgm:pt>
    <dgm:pt modelId="{D6A9BCA6-C2D6-486E-81B9-4BE5E4696C0D}" type="pres">
      <dgm:prSet presAssocID="{4C3E908C-62C5-4F8F-8EA5-44E0BCA3DFD5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5D6E94-29EF-41FE-BA16-CD8EF8AF4918}" type="pres">
      <dgm:prSet presAssocID="{4C3E908C-62C5-4F8F-8EA5-44E0BCA3DFD5}" presName="parTransOne" presStyleCnt="0"/>
      <dgm:spPr/>
    </dgm:pt>
    <dgm:pt modelId="{B08E46EB-86E2-4873-A8F5-79C994E645B0}" type="pres">
      <dgm:prSet presAssocID="{4C3E908C-62C5-4F8F-8EA5-44E0BCA3DFD5}" presName="horzOne" presStyleCnt="0"/>
      <dgm:spPr/>
    </dgm:pt>
    <dgm:pt modelId="{992707C6-1BC0-4B0B-AF5A-E1AEB888FA4E}" type="pres">
      <dgm:prSet presAssocID="{29D0C1EC-5924-4ADD-897C-F5CD2EFD5C60}" presName="vertTwo" presStyleCnt="0"/>
      <dgm:spPr/>
    </dgm:pt>
    <dgm:pt modelId="{0A34D657-8328-49D9-9B20-FCBDF68B3C99}" type="pres">
      <dgm:prSet presAssocID="{29D0C1EC-5924-4ADD-897C-F5CD2EFD5C60}" presName="txTwo" presStyleLbl="node2" presStyleIdx="0" presStyleCnt="3" custScaleX="1181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0053DB-9CFB-4849-9F49-48F3F7E7EC31}" type="pres">
      <dgm:prSet presAssocID="{29D0C1EC-5924-4ADD-897C-F5CD2EFD5C60}" presName="horzTwo" presStyleCnt="0"/>
      <dgm:spPr/>
    </dgm:pt>
    <dgm:pt modelId="{1C680872-EF6F-4084-A442-BE1FA4608C07}" type="pres">
      <dgm:prSet presAssocID="{96E8A277-D102-4852-98EB-8696976F09BC}" presName="sibSpaceOne" presStyleCnt="0"/>
      <dgm:spPr/>
    </dgm:pt>
    <dgm:pt modelId="{0D8F572E-7D52-45F4-8234-53C27C769683}" type="pres">
      <dgm:prSet presAssocID="{DCA2740B-721A-4EF4-AE8C-834FCAD5C9BB}" presName="vertOne" presStyleCnt="0"/>
      <dgm:spPr/>
    </dgm:pt>
    <dgm:pt modelId="{0C7EB3B3-1C26-416F-89AE-9F3BC8D66870}" type="pres">
      <dgm:prSet presAssocID="{DCA2740B-721A-4EF4-AE8C-834FCAD5C9BB}" presName="txOne" presStyleLbl="node0" presStyleIdx="1" presStyleCnt="3" custScaleX="1033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9D2B00-CF5E-4923-9C6A-4D3CC96CEE5A}" type="pres">
      <dgm:prSet presAssocID="{DCA2740B-721A-4EF4-AE8C-834FCAD5C9BB}" presName="parTransOne" presStyleCnt="0"/>
      <dgm:spPr/>
    </dgm:pt>
    <dgm:pt modelId="{FD85A474-C429-4FC2-8FFD-23A636952448}" type="pres">
      <dgm:prSet presAssocID="{DCA2740B-721A-4EF4-AE8C-834FCAD5C9BB}" presName="horzOne" presStyleCnt="0"/>
      <dgm:spPr/>
    </dgm:pt>
    <dgm:pt modelId="{9E962118-837F-4B5D-A770-4C678C95BBBC}" type="pres">
      <dgm:prSet presAssocID="{CC04CC1D-8FBE-46B2-ABB2-7943EB860AD8}" presName="vertTwo" presStyleCnt="0"/>
      <dgm:spPr/>
    </dgm:pt>
    <dgm:pt modelId="{4B6118DC-B388-4819-B5DE-D53A74675EEC}" type="pres">
      <dgm:prSet presAssocID="{CC04CC1D-8FBE-46B2-ABB2-7943EB860AD8}" presName="txTwo" presStyleLbl="node2" presStyleIdx="1" presStyleCnt="3" custScaleX="1109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22D50B-A784-42B8-9C9E-BC46DC68B3FE}" type="pres">
      <dgm:prSet presAssocID="{CC04CC1D-8FBE-46B2-ABB2-7943EB860AD8}" presName="horzTwo" presStyleCnt="0"/>
      <dgm:spPr/>
    </dgm:pt>
    <dgm:pt modelId="{7A8371BA-1581-41A7-9634-08F6F4A491EA}" type="pres">
      <dgm:prSet presAssocID="{0897987C-90EA-4DBB-86AF-DEBCBB1B0333}" presName="sibSpaceOne" presStyleCnt="0"/>
      <dgm:spPr/>
    </dgm:pt>
    <dgm:pt modelId="{815E4E46-B606-47B1-94EC-09338493EFC5}" type="pres">
      <dgm:prSet presAssocID="{57D7E8B9-8ECC-46F7-BED7-DDF5A8496BE8}" presName="vertOne" presStyleCnt="0"/>
      <dgm:spPr/>
    </dgm:pt>
    <dgm:pt modelId="{F66D9E92-F1D9-4274-9129-7A70B213AD4A}" type="pres">
      <dgm:prSet presAssocID="{57D7E8B9-8ECC-46F7-BED7-DDF5A8496BE8}" presName="txOne" presStyleLbl="node0" presStyleIdx="2" presStyleCnt="3" custLinFactNeighborX="2384" custLinFactNeighborY="-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BFD3BD-7F22-45DB-9440-91AF49EB343F}" type="pres">
      <dgm:prSet presAssocID="{57D7E8B9-8ECC-46F7-BED7-DDF5A8496BE8}" presName="parTransOne" presStyleCnt="0"/>
      <dgm:spPr/>
    </dgm:pt>
    <dgm:pt modelId="{C1F312B8-70E2-4C33-98BB-E3FCD6C2E53F}" type="pres">
      <dgm:prSet presAssocID="{57D7E8B9-8ECC-46F7-BED7-DDF5A8496BE8}" presName="horzOne" presStyleCnt="0"/>
      <dgm:spPr/>
    </dgm:pt>
    <dgm:pt modelId="{48999105-44DC-4BC9-8735-44DB5F1B0BAE}" type="pres">
      <dgm:prSet presAssocID="{CE2F72BF-BAED-4BC8-850E-8151BA7B0705}" presName="vertTwo" presStyleCnt="0"/>
      <dgm:spPr/>
    </dgm:pt>
    <dgm:pt modelId="{BBC25AA8-F830-459D-BA3D-226409489BC5}" type="pres">
      <dgm:prSet presAssocID="{CE2F72BF-BAED-4BC8-850E-8151BA7B0705}" presName="txTwo" presStyleLbl="node2" presStyleIdx="2" presStyleCnt="3" custScaleX="1107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3E8AF8-FC67-4F47-8C27-836ACBCE5CC6}" type="pres">
      <dgm:prSet presAssocID="{CE2F72BF-BAED-4BC8-850E-8151BA7B0705}" presName="horzTwo" presStyleCnt="0"/>
      <dgm:spPr/>
    </dgm:pt>
  </dgm:ptLst>
  <dgm:cxnLst>
    <dgm:cxn modelId="{6398C5E7-21E8-45E3-B473-07F5082B5C4D}" srcId="{57D7E8B9-8ECC-46F7-BED7-DDF5A8496BE8}" destId="{CE2F72BF-BAED-4BC8-850E-8151BA7B0705}" srcOrd="0" destOrd="0" parTransId="{EF0C219C-8BF2-4DCA-915A-97024676A88B}" sibTransId="{63D3A2CF-7743-4010-8A48-DA419D24CE0E}"/>
    <dgm:cxn modelId="{45F11B1F-C6F1-4FAA-9666-82BAFC2EE498}" srcId="{643312F7-81E6-4A6E-BAAB-1C602FC6B216}" destId="{57D7E8B9-8ECC-46F7-BED7-DDF5A8496BE8}" srcOrd="2" destOrd="0" parTransId="{55F90A20-0F15-4987-8040-8DF7E1396252}" sibTransId="{CFC49CF6-3CA7-4FEA-8BBD-4F0E43B9CB1D}"/>
    <dgm:cxn modelId="{C92B6E27-04DA-46A4-8479-D93683EAD731}" type="presOf" srcId="{CE2F72BF-BAED-4BC8-850E-8151BA7B0705}" destId="{BBC25AA8-F830-459D-BA3D-226409489BC5}" srcOrd="0" destOrd="0" presId="urn:microsoft.com/office/officeart/2005/8/layout/hierarchy4"/>
    <dgm:cxn modelId="{6391FF1E-4E14-4CF9-A2BC-D52B8E212421}" type="presOf" srcId="{643312F7-81E6-4A6E-BAAB-1C602FC6B216}" destId="{374E00BA-948F-4CBD-B354-D666E49CC4E6}" srcOrd="0" destOrd="0" presId="urn:microsoft.com/office/officeart/2005/8/layout/hierarchy4"/>
    <dgm:cxn modelId="{5D4752EC-8E39-49C5-8588-9893D9E4CD85}" srcId="{643312F7-81E6-4A6E-BAAB-1C602FC6B216}" destId="{4C3E908C-62C5-4F8F-8EA5-44E0BCA3DFD5}" srcOrd="0" destOrd="0" parTransId="{7EF55E63-0A3C-4008-97E8-56CD8B801023}" sibTransId="{96E8A277-D102-4852-98EB-8696976F09BC}"/>
    <dgm:cxn modelId="{190E2D3B-C325-463F-9D63-CF98078B09AC}" type="presOf" srcId="{57D7E8B9-8ECC-46F7-BED7-DDF5A8496BE8}" destId="{F66D9E92-F1D9-4274-9129-7A70B213AD4A}" srcOrd="0" destOrd="0" presId="urn:microsoft.com/office/officeart/2005/8/layout/hierarchy4"/>
    <dgm:cxn modelId="{F3005F88-0AB9-41B7-9F50-723F58574894}" srcId="{DCA2740B-721A-4EF4-AE8C-834FCAD5C9BB}" destId="{CC04CC1D-8FBE-46B2-ABB2-7943EB860AD8}" srcOrd="0" destOrd="0" parTransId="{F90EBAAC-E03B-495B-A643-44E772493C5D}" sibTransId="{FFF7FBCC-477B-45BF-8E8E-D54778DCFC81}"/>
    <dgm:cxn modelId="{2E9CADED-1FE5-452D-B086-658E7D642FD7}" type="presOf" srcId="{CC04CC1D-8FBE-46B2-ABB2-7943EB860AD8}" destId="{4B6118DC-B388-4819-B5DE-D53A74675EEC}" srcOrd="0" destOrd="0" presId="urn:microsoft.com/office/officeart/2005/8/layout/hierarchy4"/>
    <dgm:cxn modelId="{92778885-2578-4870-8218-218612454434}" srcId="{4C3E908C-62C5-4F8F-8EA5-44E0BCA3DFD5}" destId="{29D0C1EC-5924-4ADD-897C-F5CD2EFD5C60}" srcOrd="0" destOrd="0" parTransId="{702AE3C8-9FEE-4CBF-9EA6-1C4758D989C8}" sibTransId="{C83B3D03-99E5-462A-9256-2554EAD36E99}"/>
    <dgm:cxn modelId="{F8CF8F08-4220-4AF0-A88F-E82A0B6EE0A0}" type="presOf" srcId="{29D0C1EC-5924-4ADD-897C-F5CD2EFD5C60}" destId="{0A34D657-8328-49D9-9B20-FCBDF68B3C99}" srcOrd="0" destOrd="0" presId="urn:microsoft.com/office/officeart/2005/8/layout/hierarchy4"/>
    <dgm:cxn modelId="{0D11B3BF-6C24-48E9-BC55-BA7ECA5F91F4}" srcId="{643312F7-81E6-4A6E-BAAB-1C602FC6B216}" destId="{DCA2740B-721A-4EF4-AE8C-834FCAD5C9BB}" srcOrd="1" destOrd="0" parTransId="{00A539E3-81E5-4553-B9EA-BEE31F1AE4DF}" sibTransId="{0897987C-90EA-4DBB-86AF-DEBCBB1B0333}"/>
    <dgm:cxn modelId="{DDBE7B0D-BD82-44FF-AD76-C722EC872749}" type="presOf" srcId="{4C3E908C-62C5-4F8F-8EA5-44E0BCA3DFD5}" destId="{D6A9BCA6-C2D6-486E-81B9-4BE5E4696C0D}" srcOrd="0" destOrd="0" presId="urn:microsoft.com/office/officeart/2005/8/layout/hierarchy4"/>
    <dgm:cxn modelId="{FDA6CA7F-DDD3-47F1-B910-0561686E64FC}" type="presOf" srcId="{DCA2740B-721A-4EF4-AE8C-834FCAD5C9BB}" destId="{0C7EB3B3-1C26-416F-89AE-9F3BC8D66870}" srcOrd="0" destOrd="0" presId="urn:microsoft.com/office/officeart/2005/8/layout/hierarchy4"/>
    <dgm:cxn modelId="{9A30D580-1509-43E0-A07D-4CF2808D7907}" type="presParOf" srcId="{374E00BA-948F-4CBD-B354-D666E49CC4E6}" destId="{B93152A5-1CE4-40D5-B4A9-AFD0696F245D}" srcOrd="0" destOrd="0" presId="urn:microsoft.com/office/officeart/2005/8/layout/hierarchy4"/>
    <dgm:cxn modelId="{B2377AFE-68CC-4214-9ADD-A242C6E25E84}" type="presParOf" srcId="{B93152A5-1CE4-40D5-B4A9-AFD0696F245D}" destId="{D6A9BCA6-C2D6-486E-81B9-4BE5E4696C0D}" srcOrd="0" destOrd="0" presId="urn:microsoft.com/office/officeart/2005/8/layout/hierarchy4"/>
    <dgm:cxn modelId="{818A9BB2-A9B2-454A-9578-1D3013D61036}" type="presParOf" srcId="{B93152A5-1CE4-40D5-B4A9-AFD0696F245D}" destId="{CD5D6E94-29EF-41FE-BA16-CD8EF8AF4918}" srcOrd="1" destOrd="0" presId="urn:microsoft.com/office/officeart/2005/8/layout/hierarchy4"/>
    <dgm:cxn modelId="{E1049505-EFE1-4C1C-963D-D932CDC180CB}" type="presParOf" srcId="{B93152A5-1CE4-40D5-B4A9-AFD0696F245D}" destId="{B08E46EB-86E2-4873-A8F5-79C994E645B0}" srcOrd="2" destOrd="0" presId="urn:microsoft.com/office/officeart/2005/8/layout/hierarchy4"/>
    <dgm:cxn modelId="{82A5988A-3E2B-462E-9852-FAA1EE1DF260}" type="presParOf" srcId="{B08E46EB-86E2-4873-A8F5-79C994E645B0}" destId="{992707C6-1BC0-4B0B-AF5A-E1AEB888FA4E}" srcOrd="0" destOrd="0" presId="urn:microsoft.com/office/officeart/2005/8/layout/hierarchy4"/>
    <dgm:cxn modelId="{F522B7EC-9A52-40CE-8B2A-7642EDCC3E45}" type="presParOf" srcId="{992707C6-1BC0-4B0B-AF5A-E1AEB888FA4E}" destId="{0A34D657-8328-49D9-9B20-FCBDF68B3C99}" srcOrd="0" destOrd="0" presId="urn:microsoft.com/office/officeart/2005/8/layout/hierarchy4"/>
    <dgm:cxn modelId="{F68FFBA3-76D3-4963-B9CB-6E716E90C2FE}" type="presParOf" srcId="{992707C6-1BC0-4B0B-AF5A-E1AEB888FA4E}" destId="{F20053DB-9CFB-4849-9F49-48F3F7E7EC31}" srcOrd="1" destOrd="0" presId="urn:microsoft.com/office/officeart/2005/8/layout/hierarchy4"/>
    <dgm:cxn modelId="{A800EAA9-31E6-4A69-940A-782B89E1EEAC}" type="presParOf" srcId="{374E00BA-948F-4CBD-B354-D666E49CC4E6}" destId="{1C680872-EF6F-4084-A442-BE1FA4608C07}" srcOrd="1" destOrd="0" presId="urn:microsoft.com/office/officeart/2005/8/layout/hierarchy4"/>
    <dgm:cxn modelId="{C374AEC5-3108-4401-B105-D07EF9527812}" type="presParOf" srcId="{374E00BA-948F-4CBD-B354-D666E49CC4E6}" destId="{0D8F572E-7D52-45F4-8234-53C27C769683}" srcOrd="2" destOrd="0" presId="urn:microsoft.com/office/officeart/2005/8/layout/hierarchy4"/>
    <dgm:cxn modelId="{2967828A-1858-4457-8620-3D63698ECC60}" type="presParOf" srcId="{0D8F572E-7D52-45F4-8234-53C27C769683}" destId="{0C7EB3B3-1C26-416F-89AE-9F3BC8D66870}" srcOrd="0" destOrd="0" presId="urn:microsoft.com/office/officeart/2005/8/layout/hierarchy4"/>
    <dgm:cxn modelId="{CE5A2CF2-0749-408F-9436-B968C5019237}" type="presParOf" srcId="{0D8F572E-7D52-45F4-8234-53C27C769683}" destId="{799D2B00-CF5E-4923-9C6A-4D3CC96CEE5A}" srcOrd="1" destOrd="0" presId="urn:microsoft.com/office/officeart/2005/8/layout/hierarchy4"/>
    <dgm:cxn modelId="{A7D79DE1-4468-4CCD-A017-D84CF9FBB071}" type="presParOf" srcId="{0D8F572E-7D52-45F4-8234-53C27C769683}" destId="{FD85A474-C429-4FC2-8FFD-23A636952448}" srcOrd="2" destOrd="0" presId="urn:microsoft.com/office/officeart/2005/8/layout/hierarchy4"/>
    <dgm:cxn modelId="{17AD0472-CADE-4418-9C6D-BBDFDFB416CD}" type="presParOf" srcId="{FD85A474-C429-4FC2-8FFD-23A636952448}" destId="{9E962118-837F-4B5D-A770-4C678C95BBBC}" srcOrd="0" destOrd="0" presId="urn:microsoft.com/office/officeart/2005/8/layout/hierarchy4"/>
    <dgm:cxn modelId="{4C14DDE9-FED8-4268-8DA9-5753705A6746}" type="presParOf" srcId="{9E962118-837F-4B5D-A770-4C678C95BBBC}" destId="{4B6118DC-B388-4819-B5DE-D53A74675EEC}" srcOrd="0" destOrd="0" presId="urn:microsoft.com/office/officeart/2005/8/layout/hierarchy4"/>
    <dgm:cxn modelId="{06125434-91B0-4E62-AEA9-5AC029916B58}" type="presParOf" srcId="{9E962118-837F-4B5D-A770-4C678C95BBBC}" destId="{B222D50B-A784-42B8-9C9E-BC46DC68B3FE}" srcOrd="1" destOrd="0" presId="urn:microsoft.com/office/officeart/2005/8/layout/hierarchy4"/>
    <dgm:cxn modelId="{0E0046AB-CA24-4BC5-A632-0672DEC4FA1C}" type="presParOf" srcId="{374E00BA-948F-4CBD-B354-D666E49CC4E6}" destId="{7A8371BA-1581-41A7-9634-08F6F4A491EA}" srcOrd="3" destOrd="0" presId="urn:microsoft.com/office/officeart/2005/8/layout/hierarchy4"/>
    <dgm:cxn modelId="{97140048-E36F-461B-B0A3-E35B656843D9}" type="presParOf" srcId="{374E00BA-948F-4CBD-B354-D666E49CC4E6}" destId="{815E4E46-B606-47B1-94EC-09338493EFC5}" srcOrd="4" destOrd="0" presId="urn:microsoft.com/office/officeart/2005/8/layout/hierarchy4"/>
    <dgm:cxn modelId="{EC8E1E9B-FB78-4B1A-9007-7454FD96C654}" type="presParOf" srcId="{815E4E46-B606-47B1-94EC-09338493EFC5}" destId="{F66D9E92-F1D9-4274-9129-7A70B213AD4A}" srcOrd="0" destOrd="0" presId="urn:microsoft.com/office/officeart/2005/8/layout/hierarchy4"/>
    <dgm:cxn modelId="{1B01C818-63E4-4E6C-8E5D-301D2926F95F}" type="presParOf" srcId="{815E4E46-B606-47B1-94EC-09338493EFC5}" destId="{61BFD3BD-7F22-45DB-9440-91AF49EB343F}" srcOrd="1" destOrd="0" presId="urn:microsoft.com/office/officeart/2005/8/layout/hierarchy4"/>
    <dgm:cxn modelId="{1047E26C-2B8B-4680-8F29-99ADA6B5F618}" type="presParOf" srcId="{815E4E46-B606-47B1-94EC-09338493EFC5}" destId="{C1F312B8-70E2-4C33-98BB-E3FCD6C2E53F}" srcOrd="2" destOrd="0" presId="urn:microsoft.com/office/officeart/2005/8/layout/hierarchy4"/>
    <dgm:cxn modelId="{9EF9665D-78BF-4234-B0EF-9DF5869FBDD6}" type="presParOf" srcId="{C1F312B8-70E2-4C33-98BB-E3FCD6C2E53F}" destId="{48999105-44DC-4BC9-8735-44DB5F1B0BAE}" srcOrd="0" destOrd="0" presId="urn:microsoft.com/office/officeart/2005/8/layout/hierarchy4"/>
    <dgm:cxn modelId="{E3DD4830-81BA-4206-8B10-38CAD24CA488}" type="presParOf" srcId="{48999105-44DC-4BC9-8735-44DB5F1B0BAE}" destId="{BBC25AA8-F830-459D-BA3D-226409489BC5}" srcOrd="0" destOrd="0" presId="urn:microsoft.com/office/officeart/2005/8/layout/hierarchy4"/>
    <dgm:cxn modelId="{2974F7DE-E7CF-480F-8738-5FD6972EF853}" type="presParOf" srcId="{48999105-44DC-4BC9-8735-44DB5F1B0BAE}" destId="{803E8AF8-FC67-4F47-8C27-836ACBCE5CC6}" srcOrd="1" destOrd="0" presId="urn:microsoft.com/office/officeart/2005/8/layout/hierarchy4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43312F7-81E6-4A6E-BAAB-1C602FC6B216}" type="doc">
      <dgm:prSet loTypeId="urn:microsoft.com/office/officeart/2005/8/layout/hierarchy4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3E908C-62C5-4F8F-8EA5-44E0BCA3DFD5}">
      <dgm:prSet phldrT="[Текст]" custT="1"/>
      <dgm:spPr/>
      <dgm:t>
        <a:bodyPr/>
        <a:lstStyle/>
        <a:p>
          <a:r>
            <a:rPr lang="ru-RU" sz="2300" dirty="0" smtClean="0"/>
            <a:t>Члены УИК с правом решающего голоса</a:t>
          </a:r>
          <a:endParaRPr lang="ru-RU" sz="2300" dirty="0"/>
        </a:p>
      </dgm:t>
    </dgm:pt>
    <dgm:pt modelId="{7EF55E63-0A3C-4008-97E8-56CD8B801023}" type="parTrans" cxnId="{5D4752EC-8E39-49C5-8588-9893D9E4CD85}">
      <dgm:prSet/>
      <dgm:spPr/>
      <dgm:t>
        <a:bodyPr/>
        <a:lstStyle/>
        <a:p>
          <a:endParaRPr lang="ru-RU"/>
        </a:p>
      </dgm:t>
    </dgm:pt>
    <dgm:pt modelId="{96E8A277-D102-4852-98EB-8696976F09BC}" type="sibTrans" cxnId="{5D4752EC-8E39-49C5-8588-9893D9E4CD85}">
      <dgm:prSet/>
      <dgm:spPr/>
      <dgm:t>
        <a:bodyPr/>
        <a:lstStyle/>
        <a:p>
          <a:endParaRPr lang="ru-RU"/>
        </a:p>
      </dgm:t>
    </dgm:pt>
    <dgm:pt modelId="{DCA2740B-721A-4EF4-AE8C-834FCAD5C9BB}">
      <dgm:prSet custT="1"/>
      <dgm:spPr/>
      <dgm:t>
        <a:bodyPr/>
        <a:lstStyle/>
        <a:p>
          <a:r>
            <a:rPr lang="ru-RU" sz="2300" dirty="0" smtClean="0"/>
            <a:t>Наблюдатели, члены УИК с правом </a:t>
          </a:r>
          <a:r>
            <a:rPr lang="ru-RU" sz="2300" dirty="0" err="1" smtClean="0"/>
            <a:t>совеща-тельного</a:t>
          </a:r>
          <a:r>
            <a:rPr lang="ru-RU" sz="2300" dirty="0" smtClean="0"/>
            <a:t> голоса</a:t>
          </a:r>
        </a:p>
      </dgm:t>
    </dgm:pt>
    <dgm:pt modelId="{00A539E3-81E5-4553-B9EA-BEE31F1AE4DF}" type="parTrans" cxnId="{0D11B3BF-6C24-48E9-BC55-BA7ECA5F91F4}">
      <dgm:prSet/>
      <dgm:spPr/>
      <dgm:t>
        <a:bodyPr/>
        <a:lstStyle/>
        <a:p>
          <a:endParaRPr lang="ru-RU"/>
        </a:p>
      </dgm:t>
    </dgm:pt>
    <dgm:pt modelId="{0897987C-90EA-4DBB-86AF-DEBCBB1B0333}" type="sibTrans" cxnId="{0D11B3BF-6C24-48E9-BC55-BA7ECA5F91F4}">
      <dgm:prSet/>
      <dgm:spPr/>
      <dgm:t>
        <a:bodyPr/>
        <a:lstStyle/>
        <a:p>
          <a:endParaRPr lang="ru-RU"/>
        </a:p>
      </dgm:t>
    </dgm:pt>
    <dgm:pt modelId="{57D7E8B9-8ECC-46F7-BED7-DDF5A8496BE8}">
      <dgm:prSet custT="1"/>
      <dgm:spPr/>
      <dgm:t>
        <a:bodyPr/>
        <a:lstStyle/>
        <a:p>
          <a:r>
            <a:rPr lang="ru-RU" sz="2300" dirty="0" smtClean="0"/>
            <a:t>Члены вышестоящих комиссий, работники их аппаратов</a:t>
          </a:r>
          <a:endParaRPr lang="ru-RU" sz="2300" dirty="0"/>
        </a:p>
      </dgm:t>
    </dgm:pt>
    <dgm:pt modelId="{55F90A20-0F15-4987-8040-8DF7E1396252}" type="parTrans" cxnId="{45F11B1F-C6F1-4FAA-9666-82BAFC2EE498}">
      <dgm:prSet/>
      <dgm:spPr/>
      <dgm:t>
        <a:bodyPr/>
        <a:lstStyle/>
        <a:p>
          <a:endParaRPr lang="ru-RU"/>
        </a:p>
      </dgm:t>
    </dgm:pt>
    <dgm:pt modelId="{CFC49CF6-3CA7-4FEA-8BBD-4F0E43B9CB1D}" type="sibTrans" cxnId="{45F11B1F-C6F1-4FAA-9666-82BAFC2EE498}">
      <dgm:prSet/>
      <dgm:spPr/>
      <dgm:t>
        <a:bodyPr/>
        <a:lstStyle/>
        <a:p>
          <a:endParaRPr lang="ru-RU"/>
        </a:p>
      </dgm:t>
    </dgm:pt>
    <dgm:pt modelId="{29D0C1EC-5924-4ADD-897C-F5CD2EFD5C60}">
      <dgm:prSet custT="1"/>
      <dgm:spPr/>
      <dgm:t>
        <a:bodyPr/>
        <a:lstStyle/>
        <a:p>
          <a:r>
            <a:rPr lang="ru-RU" sz="2300" dirty="0" smtClean="0"/>
            <a:t>Кандидаты,         их доверенные лица</a:t>
          </a:r>
          <a:endParaRPr lang="ru-RU" sz="2300" dirty="0"/>
        </a:p>
      </dgm:t>
    </dgm:pt>
    <dgm:pt modelId="{702AE3C8-9FEE-4CBF-9EA6-1C4758D989C8}" type="parTrans" cxnId="{92778885-2578-4870-8218-218612454434}">
      <dgm:prSet/>
      <dgm:spPr/>
      <dgm:t>
        <a:bodyPr/>
        <a:lstStyle/>
        <a:p>
          <a:endParaRPr lang="ru-RU"/>
        </a:p>
      </dgm:t>
    </dgm:pt>
    <dgm:pt modelId="{C83B3D03-99E5-462A-9256-2554EAD36E99}" type="sibTrans" cxnId="{92778885-2578-4870-8218-218612454434}">
      <dgm:prSet/>
      <dgm:spPr/>
      <dgm:t>
        <a:bodyPr/>
        <a:lstStyle/>
        <a:p>
          <a:endParaRPr lang="ru-RU"/>
        </a:p>
      </dgm:t>
    </dgm:pt>
    <dgm:pt modelId="{CC04CC1D-8FBE-46B2-ABB2-7943EB860AD8}">
      <dgm:prSet custT="1"/>
      <dgm:spPr/>
      <dgm:t>
        <a:bodyPr/>
        <a:lstStyle/>
        <a:p>
          <a:r>
            <a:rPr lang="ru-RU" sz="2300" dirty="0" smtClean="0"/>
            <a:t>Уполномоченные представители кандидатов</a:t>
          </a:r>
          <a:endParaRPr lang="ru-RU" sz="2300" dirty="0"/>
        </a:p>
      </dgm:t>
    </dgm:pt>
    <dgm:pt modelId="{F90EBAAC-E03B-495B-A643-44E772493C5D}" type="parTrans" cxnId="{F3005F88-0AB9-41B7-9F50-723F58574894}">
      <dgm:prSet/>
      <dgm:spPr/>
      <dgm:t>
        <a:bodyPr/>
        <a:lstStyle/>
        <a:p>
          <a:endParaRPr lang="ru-RU"/>
        </a:p>
      </dgm:t>
    </dgm:pt>
    <dgm:pt modelId="{FFF7FBCC-477B-45BF-8E8E-D54778DCFC81}" type="sibTrans" cxnId="{F3005F88-0AB9-41B7-9F50-723F58574894}">
      <dgm:prSet/>
      <dgm:spPr/>
      <dgm:t>
        <a:bodyPr/>
        <a:lstStyle/>
        <a:p>
          <a:endParaRPr lang="ru-RU"/>
        </a:p>
      </dgm:t>
    </dgm:pt>
    <dgm:pt modelId="{CE2F72BF-BAED-4BC8-850E-8151BA7B0705}">
      <dgm:prSet custT="1"/>
      <dgm:spPr/>
      <dgm:t>
        <a:bodyPr/>
        <a:lstStyle/>
        <a:p>
          <a:r>
            <a:rPr lang="ru-RU" sz="2300" dirty="0" smtClean="0"/>
            <a:t>Представители СМИ</a:t>
          </a:r>
          <a:endParaRPr lang="ru-RU" sz="2300" dirty="0"/>
        </a:p>
      </dgm:t>
    </dgm:pt>
    <dgm:pt modelId="{EF0C219C-8BF2-4DCA-915A-97024676A88B}" type="parTrans" cxnId="{6398C5E7-21E8-45E3-B473-07F5082B5C4D}">
      <dgm:prSet/>
      <dgm:spPr/>
      <dgm:t>
        <a:bodyPr/>
        <a:lstStyle/>
        <a:p>
          <a:endParaRPr lang="ru-RU"/>
        </a:p>
      </dgm:t>
    </dgm:pt>
    <dgm:pt modelId="{63D3A2CF-7743-4010-8A48-DA419D24CE0E}" type="sibTrans" cxnId="{6398C5E7-21E8-45E3-B473-07F5082B5C4D}">
      <dgm:prSet/>
      <dgm:spPr/>
      <dgm:t>
        <a:bodyPr/>
        <a:lstStyle/>
        <a:p>
          <a:endParaRPr lang="ru-RU"/>
        </a:p>
      </dgm:t>
    </dgm:pt>
    <dgm:pt modelId="{374E00BA-948F-4CBD-B354-D666E49CC4E6}" type="pres">
      <dgm:prSet presAssocID="{643312F7-81E6-4A6E-BAAB-1C602FC6B21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93152A5-1CE4-40D5-B4A9-AFD0696F245D}" type="pres">
      <dgm:prSet presAssocID="{4C3E908C-62C5-4F8F-8EA5-44E0BCA3DFD5}" presName="vertOne" presStyleCnt="0"/>
      <dgm:spPr/>
    </dgm:pt>
    <dgm:pt modelId="{D6A9BCA6-C2D6-486E-81B9-4BE5E4696C0D}" type="pres">
      <dgm:prSet presAssocID="{4C3E908C-62C5-4F8F-8EA5-44E0BCA3DFD5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5D6E94-29EF-41FE-BA16-CD8EF8AF4918}" type="pres">
      <dgm:prSet presAssocID="{4C3E908C-62C5-4F8F-8EA5-44E0BCA3DFD5}" presName="parTransOne" presStyleCnt="0"/>
      <dgm:spPr/>
    </dgm:pt>
    <dgm:pt modelId="{B08E46EB-86E2-4873-A8F5-79C994E645B0}" type="pres">
      <dgm:prSet presAssocID="{4C3E908C-62C5-4F8F-8EA5-44E0BCA3DFD5}" presName="horzOne" presStyleCnt="0"/>
      <dgm:spPr/>
    </dgm:pt>
    <dgm:pt modelId="{992707C6-1BC0-4B0B-AF5A-E1AEB888FA4E}" type="pres">
      <dgm:prSet presAssocID="{29D0C1EC-5924-4ADD-897C-F5CD2EFD5C60}" presName="vertTwo" presStyleCnt="0"/>
      <dgm:spPr/>
    </dgm:pt>
    <dgm:pt modelId="{0A34D657-8328-49D9-9B20-FCBDF68B3C99}" type="pres">
      <dgm:prSet presAssocID="{29D0C1EC-5924-4ADD-897C-F5CD2EFD5C60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0053DB-9CFB-4849-9F49-48F3F7E7EC31}" type="pres">
      <dgm:prSet presAssocID="{29D0C1EC-5924-4ADD-897C-F5CD2EFD5C60}" presName="horzTwo" presStyleCnt="0"/>
      <dgm:spPr/>
    </dgm:pt>
    <dgm:pt modelId="{1C680872-EF6F-4084-A442-BE1FA4608C07}" type="pres">
      <dgm:prSet presAssocID="{96E8A277-D102-4852-98EB-8696976F09BC}" presName="sibSpaceOne" presStyleCnt="0"/>
      <dgm:spPr/>
    </dgm:pt>
    <dgm:pt modelId="{0D8F572E-7D52-45F4-8234-53C27C769683}" type="pres">
      <dgm:prSet presAssocID="{DCA2740B-721A-4EF4-AE8C-834FCAD5C9BB}" presName="vertOne" presStyleCnt="0"/>
      <dgm:spPr/>
    </dgm:pt>
    <dgm:pt modelId="{0C7EB3B3-1C26-416F-89AE-9F3BC8D66870}" type="pres">
      <dgm:prSet presAssocID="{DCA2740B-721A-4EF4-AE8C-834FCAD5C9BB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9D2B00-CF5E-4923-9C6A-4D3CC96CEE5A}" type="pres">
      <dgm:prSet presAssocID="{DCA2740B-721A-4EF4-AE8C-834FCAD5C9BB}" presName="parTransOne" presStyleCnt="0"/>
      <dgm:spPr/>
    </dgm:pt>
    <dgm:pt modelId="{FD85A474-C429-4FC2-8FFD-23A636952448}" type="pres">
      <dgm:prSet presAssocID="{DCA2740B-721A-4EF4-AE8C-834FCAD5C9BB}" presName="horzOne" presStyleCnt="0"/>
      <dgm:spPr/>
    </dgm:pt>
    <dgm:pt modelId="{9E962118-837F-4B5D-A770-4C678C95BBBC}" type="pres">
      <dgm:prSet presAssocID="{CC04CC1D-8FBE-46B2-ABB2-7943EB860AD8}" presName="vertTwo" presStyleCnt="0"/>
      <dgm:spPr/>
    </dgm:pt>
    <dgm:pt modelId="{4B6118DC-B388-4819-B5DE-D53A74675EEC}" type="pres">
      <dgm:prSet presAssocID="{CC04CC1D-8FBE-46B2-ABB2-7943EB860AD8}" presName="txTwo" presStyleLbl="node2" presStyleIdx="1" presStyleCnt="3" custScaleX="1047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22D50B-A784-42B8-9C9E-BC46DC68B3FE}" type="pres">
      <dgm:prSet presAssocID="{CC04CC1D-8FBE-46B2-ABB2-7943EB860AD8}" presName="horzTwo" presStyleCnt="0"/>
      <dgm:spPr/>
    </dgm:pt>
    <dgm:pt modelId="{7A8371BA-1581-41A7-9634-08F6F4A491EA}" type="pres">
      <dgm:prSet presAssocID="{0897987C-90EA-4DBB-86AF-DEBCBB1B0333}" presName="sibSpaceOne" presStyleCnt="0"/>
      <dgm:spPr/>
    </dgm:pt>
    <dgm:pt modelId="{815E4E46-B606-47B1-94EC-09338493EFC5}" type="pres">
      <dgm:prSet presAssocID="{57D7E8B9-8ECC-46F7-BED7-DDF5A8496BE8}" presName="vertOne" presStyleCnt="0"/>
      <dgm:spPr/>
    </dgm:pt>
    <dgm:pt modelId="{F66D9E92-F1D9-4274-9129-7A70B213AD4A}" type="pres">
      <dgm:prSet presAssocID="{57D7E8B9-8ECC-46F7-BED7-DDF5A8496BE8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BFD3BD-7F22-45DB-9440-91AF49EB343F}" type="pres">
      <dgm:prSet presAssocID="{57D7E8B9-8ECC-46F7-BED7-DDF5A8496BE8}" presName="parTransOne" presStyleCnt="0"/>
      <dgm:spPr/>
    </dgm:pt>
    <dgm:pt modelId="{C1F312B8-70E2-4C33-98BB-E3FCD6C2E53F}" type="pres">
      <dgm:prSet presAssocID="{57D7E8B9-8ECC-46F7-BED7-DDF5A8496BE8}" presName="horzOne" presStyleCnt="0"/>
      <dgm:spPr/>
    </dgm:pt>
    <dgm:pt modelId="{48999105-44DC-4BC9-8735-44DB5F1B0BAE}" type="pres">
      <dgm:prSet presAssocID="{CE2F72BF-BAED-4BC8-850E-8151BA7B0705}" presName="vertTwo" presStyleCnt="0"/>
      <dgm:spPr/>
    </dgm:pt>
    <dgm:pt modelId="{BBC25AA8-F830-459D-BA3D-226409489BC5}" type="pres">
      <dgm:prSet presAssocID="{CE2F72BF-BAED-4BC8-850E-8151BA7B0705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3E8AF8-FC67-4F47-8C27-836ACBCE5CC6}" type="pres">
      <dgm:prSet presAssocID="{CE2F72BF-BAED-4BC8-850E-8151BA7B0705}" presName="horzTwo" presStyleCnt="0"/>
      <dgm:spPr/>
    </dgm:pt>
  </dgm:ptLst>
  <dgm:cxnLst>
    <dgm:cxn modelId="{6398C5E7-21E8-45E3-B473-07F5082B5C4D}" srcId="{57D7E8B9-8ECC-46F7-BED7-DDF5A8496BE8}" destId="{CE2F72BF-BAED-4BC8-850E-8151BA7B0705}" srcOrd="0" destOrd="0" parTransId="{EF0C219C-8BF2-4DCA-915A-97024676A88B}" sibTransId="{63D3A2CF-7743-4010-8A48-DA419D24CE0E}"/>
    <dgm:cxn modelId="{45F11B1F-C6F1-4FAA-9666-82BAFC2EE498}" srcId="{643312F7-81E6-4A6E-BAAB-1C602FC6B216}" destId="{57D7E8B9-8ECC-46F7-BED7-DDF5A8496BE8}" srcOrd="2" destOrd="0" parTransId="{55F90A20-0F15-4987-8040-8DF7E1396252}" sibTransId="{CFC49CF6-3CA7-4FEA-8BBD-4F0E43B9CB1D}"/>
    <dgm:cxn modelId="{CD87AF80-E7B3-40BE-82A1-6EFD5B99A207}" type="presOf" srcId="{29D0C1EC-5924-4ADD-897C-F5CD2EFD5C60}" destId="{0A34D657-8328-49D9-9B20-FCBDF68B3C99}" srcOrd="0" destOrd="0" presId="urn:microsoft.com/office/officeart/2005/8/layout/hierarchy4"/>
    <dgm:cxn modelId="{93536D1C-C2AB-46D3-8FE6-900812AECAD4}" type="presOf" srcId="{CC04CC1D-8FBE-46B2-ABB2-7943EB860AD8}" destId="{4B6118DC-B388-4819-B5DE-D53A74675EEC}" srcOrd="0" destOrd="0" presId="urn:microsoft.com/office/officeart/2005/8/layout/hierarchy4"/>
    <dgm:cxn modelId="{5D4752EC-8E39-49C5-8588-9893D9E4CD85}" srcId="{643312F7-81E6-4A6E-BAAB-1C602FC6B216}" destId="{4C3E908C-62C5-4F8F-8EA5-44E0BCA3DFD5}" srcOrd="0" destOrd="0" parTransId="{7EF55E63-0A3C-4008-97E8-56CD8B801023}" sibTransId="{96E8A277-D102-4852-98EB-8696976F09BC}"/>
    <dgm:cxn modelId="{F3005F88-0AB9-41B7-9F50-723F58574894}" srcId="{DCA2740B-721A-4EF4-AE8C-834FCAD5C9BB}" destId="{CC04CC1D-8FBE-46B2-ABB2-7943EB860AD8}" srcOrd="0" destOrd="0" parTransId="{F90EBAAC-E03B-495B-A643-44E772493C5D}" sibTransId="{FFF7FBCC-477B-45BF-8E8E-D54778DCFC81}"/>
    <dgm:cxn modelId="{468AF8D4-8325-456D-AA9A-379B50BBD566}" type="presOf" srcId="{643312F7-81E6-4A6E-BAAB-1C602FC6B216}" destId="{374E00BA-948F-4CBD-B354-D666E49CC4E6}" srcOrd="0" destOrd="0" presId="urn:microsoft.com/office/officeart/2005/8/layout/hierarchy4"/>
    <dgm:cxn modelId="{61DA2AC4-FB27-4372-BDAF-BAB2886AAAFD}" type="presOf" srcId="{CE2F72BF-BAED-4BC8-850E-8151BA7B0705}" destId="{BBC25AA8-F830-459D-BA3D-226409489BC5}" srcOrd="0" destOrd="0" presId="urn:microsoft.com/office/officeart/2005/8/layout/hierarchy4"/>
    <dgm:cxn modelId="{92778885-2578-4870-8218-218612454434}" srcId="{4C3E908C-62C5-4F8F-8EA5-44E0BCA3DFD5}" destId="{29D0C1EC-5924-4ADD-897C-F5CD2EFD5C60}" srcOrd="0" destOrd="0" parTransId="{702AE3C8-9FEE-4CBF-9EA6-1C4758D989C8}" sibTransId="{C83B3D03-99E5-462A-9256-2554EAD36E99}"/>
    <dgm:cxn modelId="{B87BC6BE-5376-48B1-829C-831E3ABBC7FC}" type="presOf" srcId="{4C3E908C-62C5-4F8F-8EA5-44E0BCA3DFD5}" destId="{D6A9BCA6-C2D6-486E-81B9-4BE5E4696C0D}" srcOrd="0" destOrd="0" presId="urn:microsoft.com/office/officeart/2005/8/layout/hierarchy4"/>
    <dgm:cxn modelId="{0D11B3BF-6C24-48E9-BC55-BA7ECA5F91F4}" srcId="{643312F7-81E6-4A6E-BAAB-1C602FC6B216}" destId="{DCA2740B-721A-4EF4-AE8C-834FCAD5C9BB}" srcOrd="1" destOrd="0" parTransId="{00A539E3-81E5-4553-B9EA-BEE31F1AE4DF}" sibTransId="{0897987C-90EA-4DBB-86AF-DEBCBB1B0333}"/>
    <dgm:cxn modelId="{B08989C0-428F-4D1B-B74B-D7DDF06346D4}" type="presOf" srcId="{DCA2740B-721A-4EF4-AE8C-834FCAD5C9BB}" destId="{0C7EB3B3-1C26-416F-89AE-9F3BC8D66870}" srcOrd="0" destOrd="0" presId="urn:microsoft.com/office/officeart/2005/8/layout/hierarchy4"/>
    <dgm:cxn modelId="{A1B1E7A8-951C-489D-843A-0D9D15661347}" type="presOf" srcId="{57D7E8B9-8ECC-46F7-BED7-DDF5A8496BE8}" destId="{F66D9E92-F1D9-4274-9129-7A70B213AD4A}" srcOrd="0" destOrd="0" presId="urn:microsoft.com/office/officeart/2005/8/layout/hierarchy4"/>
    <dgm:cxn modelId="{A1D76F5E-4685-4869-88F1-2DCE5F8DAD84}" type="presParOf" srcId="{374E00BA-948F-4CBD-B354-D666E49CC4E6}" destId="{B93152A5-1CE4-40D5-B4A9-AFD0696F245D}" srcOrd="0" destOrd="0" presId="urn:microsoft.com/office/officeart/2005/8/layout/hierarchy4"/>
    <dgm:cxn modelId="{629CA287-021E-483F-BF38-374DDC5A4AEE}" type="presParOf" srcId="{B93152A5-1CE4-40D5-B4A9-AFD0696F245D}" destId="{D6A9BCA6-C2D6-486E-81B9-4BE5E4696C0D}" srcOrd="0" destOrd="0" presId="urn:microsoft.com/office/officeart/2005/8/layout/hierarchy4"/>
    <dgm:cxn modelId="{DBD4EE7A-D18A-46ED-9F35-D7B6967820ED}" type="presParOf" srcId="{B93152A5-1CE4-40D5-B4A9-AFD0696F245D}" destId="{CD5D6E94-29EF-41FE-BA16-CD8EF8AF4918}" srcOrd="1" destOrd="0" presId="urn:microsoft.com/office/officeart/2005/8/layout/hierarchy4"/>
    <dgm:cxn modelId="{40305254-B4BC-4A34-B8F7-3E68CDC0B98A}" type="presParOf" srcId="{B93152A5-1CE4-40D5-B4A9-AFD0696F245D}" destId="{B08E46EB-86E2-4873-A8F5-79C994E645B0}" srcOrd="2" destOrd="0" presId="urn:microsoft.com/office/officeart/2005/8/layout/hierarchy4"/>
    <dgm:cxn modelId="{FFBFB232-B5C0-4083-BCA1-A0C33E96CAE4}" type="presParOf" srcId="{B08E46EB-86E2-4873-A8F5-79C994E645B0}" destId="{992707C6-1BC0-4B0B-AF5A-E1AEB888FA4E}" srcOrd="0" destOrd="0" presId="urn:microsoft.com/office/officeart/2005/8/layout/hierarchy4"/>
    <dgm:cxn modelId="{6390264B-2799-41AB-9470-45CD30321B0F}" type="presParOf" srcId="{992707C6-1BC0-4B0B-AF5A-E1AEB888FA4E}" destId="{0A34D657-8328-49D9-9B20-FCBDF68B3C99}" srcOrd="0" destOrd="0" presId="urn:microsoft.com/office/officeart/2005/8/layout/hierarchy4"/>
    <dgm:cxn modelId="{E98924E7-3C9F-4A43-BFF2-FF9B71FDF43C}" type="presParOf" srcId="{992707C6-1BC0-4B0B-AF5A-E1AEB888FA4E}" destId="{F20053DB-9CFB-4849-9F49-48F3F7E7EC31}" srcOrd="1" destOrd="0" presId="urn:microsoft.com/office/officeart/2005/8/layout/hierarchy4"/>
    <dgm:cxn modelId="{8DEF2E74-7B11-47A9-952D-C0FA79FEE1CB}" type="presParOf" srcId="{374E00BA-948F-4CBD-B354-D666E49CC4E6}" destId="{1C680872-EF6F-4084-A442-BE1FA4608C07}" srcOrd="1" destOrd="0" presId="urn:microsoft.com/office/officeart/2005/8/layout/hierarchy4"/>
    <dgm:cxn modelId="{C98BDA22-5CE8-49FE-9C6E-B1C6A4BE823E}" type="presParOf" srcId="{374E00BA-948F-4CBD-B354-D666E49CC4E6}" destId="{0D8F572E-7D52-45F4-8234-53C27C769683}" srcOrd="2" destOrd="0" presId="urn:microsoft.com/office/officeart/2005/8/layout/hierarchy4"/>
    <dgm:cxn modelId="{3295663B-A8E9-4CC6-9E40-2F0FB482A986}" type="presParOf" srcId="{0D8F572E-7D52-45F4-8234-53C27C769683}" destId="{0C7EB3B3-1C26-416F-89AE-9F3BC8D66870}" srcOrd="0" destOrd="0" presId="urn:microsoft.com/office/officeart/2005/8/layout/hierarchy4"/>
    <dgm:cxn modelId="{081AA03F-5277-49A5-8ACA-5E2C53A0C448}" type="presParOf" srcId="{0D8F572E-7D52-45F4-8234-53C27C769683}" destId="{799D2B00-CF5E-4923-9C6A-4D3CC96CEE5A}" srcOrd="1" destOrd="0" presId="urn:microsoft.com/office/officeart/2005/8/layout/hierarchy4"/>
    <dgm:cxn modelId="{C6A8AAD6-BE69-4A5C-8324-8D73C6230E3D}" type="presParOf" srcId="{0D8F572E-7D52-45F4-8234-53C27C769683}" destId="{FD85A474-C429-4FC2-8FFD-23A636952448}" srcOrd="2" destOrd="0" presId="urn:microsoft.com/office/officeart/2005/8/layout/hierarchy4"/>
    <dgm:cxn modelId="{603DE193-595A-44D6-B70D-F43D1880D86F}" type="presParOf" srcId="{FD85A474-C429-4FC2-8FFD-23A636952448}" destId="{9E962118-837F-4B5D-A770-4C678C95BBBC}" srcOrd="0" destOrd="0" presId="urn:microsoft.com/office/officeart/2005/8/layout/hierarchy4"/>
    <dgm:cxn modelId="{3FDEDC3D-3851-4651-9C47-EF5F8E626961}" type="presParOf" srcId="{9E962118-837F-4B5D-A770-4C678C95BBBC}" destId="{4B6118DC-B388-4819-B5DE-D53A74675EEC}" srcOrd="0" destOrd="0" presId="urn:microsoft.com/office/officeart/2005/8/layout/hierarchy4"/>
    <dgm:cxn modelId="{540141E9-E01D-443E-AD49-05978A8C3515}" type="presParOf" srcId="{9E962118-837F-4B5D-A770-4C678C95BBBC}" destId="{B222D50B-A784-42B8-9C9E-BC46DC68B3FE}" srcOrd="1" destOrd="0" presId="urn:microsoft.com/office/officeart/2005/8/layout/hierarchy4"/>
    <dgm:cxn modelId="{83EB3FF4-1F2C-420B-8847-7FD14AB70F60}" type="presParOf" srcId="{374E00BA-948F-4CBD-B354-D666E49CC4E6}" destId="{7A8371BA-1581-41A7-9634-08F6F4A491EA}" srcOrd="3" destOrd="0" presId="urn:microsoft.com/office/officeart/2005/8/layout/hierarchy4"/>
    <dgm:cxn modelId="{386BD815-AE12-40BF-9775-F31585358DCB}" type="presParOf" srcId="{374E00BA-948F-4CBD-B354-D666E49CC4E6}" destId="{815E4E46-B606-47B1-94EC-09338493EFC5}" srcOrd="4" destOrd="0" presId="urn:microsoft.com/office/officeart/2005/8/layout/hierarchy4"/>
    <dgm:cxn modelId="{C1876816-DE47-474B-96B3-237743735D52}" type="presParOf" srcId="{815E4E46-B606-47B1-94EC-09338493EFC5}" destId="{F66D9E92-F1D9-4274-9129-7A70B213AD4A}" srcOrd="0" destOrd="0" presId="urn:microsoft.com/office/officeart/2005/8/layout/hierarchy4"/>
    <dgm:cxn modelId="{0760C7A1-3755-4869-8CB7-93D0349480FB}" type="presParOf" srcId="{815E4E46-B606-47B1-94EC-09338493EFC5}" destId="{61BFD3BD-7F22-45DB-9440-91AF49EB343F}" srcOrd="1" destOrd="0" presId="urn:microsoft.com/office/officeart/2005/8/layout/hierarchy4"/>
    <dgm:cxn modelId="{4735F45A-1D28-43C8-BB1A-92D312D94612}" type="presParOf" srcId="{815E4E46-B606-47B1-94EC-09338493EFC5}" destId="{C1F312B8-70E2-4C33-98BB-E3FCD6C2E53F}" srcOrd="2" destOrd="0" presId="urn:microsoft.com/office/officeart/2005/8/layout/hierarchy4"/>
    <dgm:cxn modelId="{B591FE2C-E079-4F5B-B322-E53EB36C7A34}" type="presParOf" srcId="{C1F312B8-70E2-4C33-98BB-E3FCD6C2E53F}" destId="{48999105-44DC-4BC9-8735-44DB5F1B0BAE}" srcOrd="0" destOrd="0" presId="urn:microsoft.com/office/officeart/2005/8/layout/hierarchy4"/>
    <dgm:cxn modelId="{739E3208-637C-4B58-A02B-1E0CEB2EA1D1}" type="presParOf" srcId="{48999105-44DC-4BC9-8735-44DB5F1B0BAE}" destId="{BBC25AA8-F830-459D-BA3D-226409489BC5}" srcOrd="0" destOrd="0" presId="urn:microsoft.com/office/officeart/2005/8/layout/hierarchy4"/>
    <dgm:cxn modelId="{40566747-2010-4E2B-BAE3-A2AAE6A82D23}" type="presParOf" srcId="{48999105-44DC-4BC9-8735-44DB5F1B0BAE}" destId="{803E8AF8-FC67-4F47-8C27-836ACBCE5CC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A9BCA6-C2D6-486E-81B9-4BE5E4696C0D}">
      <dsp:nvSpPr>
        <dsp:cNvPr id="0" name=""/>
        <dsp:cNvSpPr/>
      </dsp:nvSpPr>
      <dsp:spPr>
        <a:xfrm>
          <a:off x="6076" y="162"/>
          <a:ext cx="2457062" cy="2230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Члены соответствующей УИК.</a:t>
          </a:r>
          <a:endParaRPr lang="ru-RU" sz="2200" kern="1200" dirty="0"/>
        </a:p>
      </dsp:txBody>
      <dsp:txXfrm>
        <a:off x="6076" y="162"/>
        <a:ext cx="2457062" cy="2230560"/>
      </dsp:txXfrm>
    </dsp:sp>
    <dsp:sp modelId="{0A34D657-8328-49D9-9B20-FCBDF68B3C99}">
      <dsp:nvSpPr>
        <dsp:cNvPr id="0" name=""/>
        <dsp:cNvSpPr/>
      </dsp:nvSpPr>
      <dsp:spPr>
        <a:xfrm>
          <a:off x="6076" y="2449797"/>
          <a:ext cx="2457062" cy="2230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Члены вышестоящих комиссий, работники их аппаратов.</a:t>
          </a:r>
          <a:endParaRPr lang="ru-RU" sz="2200" kern="1200"/>
        </a:p>
      </dsp:txBody>
      <dsp:txXfrm>
        <a:off x="6076" y="2449797"/>
        <a:ext cx="2457062" cy="2230560"/>
      </dsp:txXfrm>
    </dsp:sp>
    <dsp:sp modelId="{0C7EB3B3-1C26-416F-89AE-9F3BC8D66870}">
      <dsp:nvSpPr>
        <dsp:cNvPr id="0" name=""/>
        <dsp:cNvSpPr/>
      </dsp:nvSpPr>
      <dsp:spPr>
        <a:xfrm>
          <a:off x="2875924" y="162"/>
          <a:ext cx="2457062" cy="2230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Наблюдатели, члены УИК с правом совещательного голоса.</a:t>
          </a:r>
          <a:endParaRPr lang="ru-RU" sz="2200" kern="1200" dirty="0" smtClean="0"/>
        </a:p>
      </dsp:txBody>
      <dsp:txXfrm>
        <a:off x="2875924" y="162"/>
        <a:ext cx="2457062" cy="2230560"/>
      </dsp:txXfrm>
    </dsp:sp>
    <dsp:sp modelId="{4B6118DC-B388-4819-B5DE-D53A74675EEC}">
      <dsp:nvSpPr>
        <dsp:cNvPr id="0" name=""/>
        <dsp:cNvSpPr/>
      </dsp:nvSpPr>
      <dsp:spPr>
        <a:xfrm>
          <a:off x="2875924" y="2449797"/>
          <a:ext cx="2457062" cy="2230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Члены вышестоящих комиссий, работники их аппаратов.</a:t>
          </a:r>
          <a:endParaRPr lang="ru-RU" sz="2200" kern="1200"/>
        </a:p>
      </dsp:txBody>
      <dsp:txXfrm>
        <a:off x="2875924" y="2449797"/>
        <a:ext cx="2457062" cy="2230560"/>
      </dsp:txXfrm>
    </dsp:sp>
    <dsp:sp modelId="{F66D9E92-F1D9-4274-9129-7A70B213AD4A}">
      <dsp:nvSpPr>
        <dsp:cNvPr id="0" name=""/>
        <dsp:cNvSpPr/>
      </dsp:nvSpPr>
      <dsp:spPr>
        <a:xfrm>
          <a:off x="5745773" y="162"/>
          <a:ext cx="2457062" cy="2230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Члены вышестоящих комиссий, работники их аппаратов.</a:t>
          </a:r>
          <a:endParaRPr lang="ru-RU" sz="2200" kern="1200" dirty="0"/>
        </a:p>
      </dsp:txBody>
      <dsp:txXfrm>
        <a:off x="5745773" y="162"/>
        <a:ext cx="2457062" cy="2230560"/>
      </dsp:txXfrm>
    </dsp:sp>
    <dsp:sp modelId="{BBC25AA8-F830-459D-BA3D-226409489BC5}">
      <dsp:nvSpPr>
        <dsp:cNvPr id="0" name=""/>
        <dsp:cNvSpPr/>
      </dsp:nvSpPr>
      <dsp:spPr>
        <a:xfrm>
          <a:off x="5745773" y="2449797"/>
          <a:ext cx="2457062" cy="2230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Представители средств массовой информации.</a:t>
          </a:r>
          <a:endParaRPr lang="ru-RU" sz="2200" kern="1200" dirty="0"/>
        </a:p>
      </dsp:txBody>
      <dsp:txXfrm>
        <a:off x="5745773" y="2449797"/>
        <a:ext cx="2457062" cy="2230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:\#Work\Пащенко Илья\6Дополнение\4а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-29146"/>
            <a:ext cx="9144000" cy="514819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3268271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МЕТОДИЧЕСКИХ РЕКОМЕНДАЦИЯХ ПО ОРГАНИЗАЦИИ ГОЛОСОВАНИЯ ОТДЕЛЬНЫХ КАТЕГОРИЙ ИЗБИРАТЕЛЕЙ</a:t>
            </a:r>
          </a:p>
          <a:p>
            <a:pPr algn="ctr"/>
            <a:r>
              <a:rPr lang="ru-RU" sz="2400" b="1" spc="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ПРОВЕДЕНИИ ВЫБОРОВ НА ТЕРРИТОРИИ</a:t>
            </a:r>
          </a:p>
          <a:p>
            <a:pPr algn="ctr"/>
            <a:r>
              <a:rPr lang="ru-RU" sz="2400" b="1" spc="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РОССИЙСКОЙ ФЕДЕРАЦИИ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9639" y="2225279"/>
            <a:ext cx="1847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50" y="4822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3" y="0"/>
            <a:ext cx="9143999" cy="9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0" y="1071552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ФОРМИРОВАНИЕ УЧАСТКОВЫХ КОМИССИЙ</a:t>
            </a: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10"/>
          <p:cNvGrpSpPr/>
          <p:nvPr/>
        </p:nvGrpSpPr>
        <p:grpSpPr>
          <a:xfrm>
            <a:off x="369631" y="3714758"/>
            <a:ext cx="8488649" cy="1500198"/>
            <a:chOff x="327675" y="2851542"/>
            <a:chExt cx="8488649" cy="898718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327675" y="3001329"/>
              <a:ext cx="8488649" cy="59764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347660" y="2851542"/>
              <a:ext cx="8448679" cy="898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dirty="0" smtClean="0"/>
                <a:t>В исключительных случаях - не позднее дня, предшествующего дню голосования</a:t>
              </a:r>
              <a:endParaRPr lang="ru-RU" sz="2300" kern="1200" dirty="0"/>
            </a:p>
          </p:txBody>
        </p:sp>
      </p:grpSp>
      <p:grpSp>
        <p:nvGrpSpPr>
          <p:cNvPr id="4" name="Группа 13"/>
          <p:cNvGrpSpPr/>
          <p:nvPr/>
        </p:nvGrpSpPr>
        <p:grpSpPr>
          <a:xfrm>
            <a:off x="377141" y="1487257"/>
            <a:ext cx="8552577" cy="1084493"/>
            <a:chOff x="243762" y="1846116"/>
            <a:chExt cx="8552577" cy="674617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243762" y="1910635"/>
              <a:ext cx="8488649" cy="6020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347660" y="1846116"/>
              <a:ext cx="8448679" cy="674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kern="1200" dirty="0" smtClean="0"/>
                <a:t>Формируются из резерва составов УИК, в том числе из числа сотрудников предприятий (учреждений)</a:t>
              </a:r>
              <a:endParaRPr lang="ru-RU" sz="2300" kern="1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67617" y="2633919"/>
            <a:ext cx="8562101" cy="1152277"/>
            <a:chOff x="234238" y="1843502"/>
            <a:chExt cx="8562101" cy="674617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243762" y="1910633"/>
              <a:ext cx="8488649" cy="6020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234238" y="1843502"/>
              <a:ext cx="8562101" cy="674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kern="1200" dirty="0" smtClean="0"/>
                <a:t>Не позднее чем за 15 дней до дня голосования</a:t>
              </a:r>
              <a:endParaRPr lang="ru-RU" sz="23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9639" y="2225279"/>
            <a:ext cx="1847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50" y="4822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3" y="0"/>
            <a:ext cx="9143999" cy="9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0" y="1071552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СРОК ПОЛНОМОЧИЙ УЧАСТКОВЫХ КОМИССИЙ</a:t>
            </a: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10"/>
          <p:cNvGrpSpPr/>
          <p:nvPr/>
        </p:nvGrpSpPr>
        <p:grpSpPr>
          <a:xfrm>
            <a:off x="369631" y="3643320"/>
            <a:ext cx="8488649" cy="1500198"/>
            <a:chOff x="327675" y="2851542"/>
            <a:chExt cx="8488649" cy="898718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327675" y="3001329"/>
              <a:ext cx="8488649" cy="59764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347660" y="2851542"/>
              <a:ext cx="8448679" cy="898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dirty="0" smtClean="0"/>
                <a:t>В случае обжалования итогов голосования – со дня, следующего за днем исполнения УИК решения ТИК (суда)</a:t>
              </a:r>
              <a:endParaRPr lang="ru-RU" sz="2300" kern="1200" dirty="0"/>
            </a:p>
          </p:txBody>
        </p:sp>
      </p:grpSp>
      <p:grpSp>
        <p:nvGrpSpPr>
          <p:cNvPr id="4" name="Группа 13"/>
          <p:cNvGrpSpPr/>
          <p:nvPr/>
        </p:nvGrpSpPr>
        <p:grpSpPr>
          <a:xfrm>
            <a:off x="377141" y="1487257"/>
            <a:ext cx="8552577" cy="1084493"/>
            <a:chOff x="243762" y="1882516"/>
            <a:chExt cx="8552577" cy="674617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243762" y="1910635"/>
              <a:ext cx="8488649" cy="6020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347660" y="1882516"/>
              <a:ext cx="8448679" cy="674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kern="1200" dirty="0" smtClean="0"/>
                <a:t>Устанавливается сформировавшей их ТИК</a:t>
              </a:r>
              <a:endParaRPr lang="ru-RU" sz="2300" kern="1200" dirty="0"/>
            </a:p>
          </p:txBody>
        </p:sp>
      </p:grpSp>
      <p:grpSp>
        <p:nvGrpSpPr>
          <p:cNvPr id="5" name="Группа 13"/>
          <p:cNvGrpSpPr/>
          <p:nvPr/>
        </p:nvGrpSpPr>
        <p:grpSpPr>
          <a:xfrm>
            <a:off x="367617" y="2571750"/>
            <a:ext cx="8562101" cy="1152277"/>
            <a:chOff x="234238" y="1843502"/>
            <a:chExt cx="8562101" cy="674617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243762" y="1910633"/>
              <a:ext cx="8488649" cy="6020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234238" y="1843502"/>
              <a:ext cx="8562101" cy="674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kern="1200" dirty="0" smtClean="0"/>
                <a:t>Не  может  истекать  ранее  чем  через  10 дней  </a:t>
              </a:r>
              <a:r>
                <a:rPr lang="ru-RU" sz="2300" dirty="0" smtClean="0"/>
                <a:t>со  дня                                                официального  </a:t>
              </a:r>
              <a:r>
                <a:rPr lang="ru-RU" sz="2300" kern="1200" dirty="0" smtClean="0"/>
                <a:t>опубликования  результатов  выборов</a:t>
              </a:r>
              <a:endParaRPr lang="ru-RU" sz="23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9639" y="2225279"/>
            <a:ext cx="1847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50" y="4822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3" y="0"/>
            <a:ext cx="9143999" cy="9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0" y="1008867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ОСНОВАНИЯ ДЛЯ ВКЛЮЧЕНИЯ ИЗБИРАТЕЛЯ В СПИСОК ИЗБИРАТЕЛЕЙ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13"/>
          <p:cNvGrpSpPr/>
          <p:nvPr/>
        </p:nvGrpSpPr>
        <p:grpSpPr>
          <a:xfrm>
            <a:off x="357160" y="3259521"/>
            <a:ext cx="8488649" cy="812427"/>
            <a:chOff x="327675" y="1980529"/>
            <a:chExt cx="8488649" cy="602061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327675" y="1980529"/>
              <a:ext cx="8488649" cy="6020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347660" y="2026095"/>
              <a:ext cx="8448679" cy="4506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dirty="0" smtClean="0"/>
                <a:t>Решение УИК, принятое на основании поданного не позднее           чем за 3 дня до дня голосования заявления</a:t>
              </a:r>
              <a:endParaRPr lang="ru-RU" sz="2300" kern="1200" dirty="0"/>
            </a:p>
          </p:txBody>
        </p:sp>
      </p:grpSp>
      <p:grpSp>
        <p:nvGrpSpPr>
          <p:cNvPr id="6" name="Группа 16"/>
          <p:cNvGrpSpPr/>
          <p:nvPr/>
        </p:nvGrpSpPr>
        <p:grpSpPr>
          <a:xfrm>
            <a:off x="369632" y="1428742"/>
            <a:ext cx="8488649" cy="785818"/>
            <a:chOff x="327675" y="1980529"/>
            <a:chExt cx="8488649" cy="682336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327675" y="1980529"/>
              <a:ext cx="8488649" cy="68233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347660" y="2097906"/>
              <a:ext cx="8448679" cy="4303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dirty="0" smtClean="0"/>
                <a:t>Проживание на территории избирательного округа</a:t>
              </a:r>
              <a:endParaRPr lang="ru-RU" sz="2300" kern="1200" dirty="0"/>
            </a:p>
          </p:txBody>
        </p:sp>
      </p:grpSp>
      <p:grpSp>
        <p:nvGrpSpPr>
          <p:cNvPr id="7" name="Группа 13"/>
          <p:cNvGrpSpPr/>
          <p:nvPr/>
        </p:nvGrpSpPr>
        <p:grpSpPr>
          <a:xfrm>
            <a:off x="357159" y="2357436"/>
            <a:ext cx="8597895" cy="839398"/>
            <a:chOff x="327675" y="1975481"/>
            <a:chExt cx="8597895" cy="642366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327675" y="1980529"/>
              <a:ext cx="8488649" cy="6020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кругленный прямоугольник 4"/>
            <p:cNvSpPr/>
            <p:nvPr/>
          </p:nvSpPr>
          <p:spPr>
            <a:xfrm>
              <a:off x="476891" y="1975481"/>
              <a:ext cx="8448679" cy="6423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dirty="0" smtClean="0"/>
                <a:t>Подача заявления о голосовании по месту пребывания</a:t>
              </a:r>
              <a:endParaRPr lang="ru-RU" sz="2300" kern="1200" dirty="0"/>
            </a:p>
          </p:txBody>
        </p:sp>
      </p:grpSp>
      <p:grpSp>
        <p:nvGrpSpPr>
          <p:cNvPr id="25" name="Группа 13"/>
          <p:cNvGrpSpPr/>
          <p:nvPr/>
        </p:nvGrpSpPr>
        <p:grpSpPr>
          <a:xfrm>
            <a:off x="369631" y="4214824"/>
            <a:ext cx="8488649" cy="812427"/>
            <a:chOff x="327675" y="1980529"/>
            <a:chExt cx="8488649" cy="602061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327675" y="1980529"/>
              <a:ext cx="8488649" cy="6020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347660" y="2026095"/>
              <a:ext cx="8448679" cy="4506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dirty="0" smtClean="0"/>
                <a:t>Наличие открепительного удостоверения</a:t>
              </a:r>
              <a:endParaRPr lang="ru-RU" sz="23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9639" y="2225279"/>
            <a:ext cx="1847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50" y="4822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3" y="0"/>
            <a:ext cx="9143999" cy="9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0" y="1008867"/>
            <a:ext cx="914400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9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РУКОВОДИТЕЛИ ОРГАНИЗАЦИЙ </a:t>
            </a:r>
            <a:endParaRPr lang="ru-RU" sz="19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13"/>
          <p:cNvGrpSpPr/>
          <p:nvPr/>
        </p:nvGrpSpPr>
        <p:grpSpPr>
          <a:xfrm>
            <a:off x="357160" y="3857633"/>
            <a:ext cx="8488649" cy="1109115"/>
            <a:chOff x="327675" y="1917717"/>
            <a:chExt cx="8488649" cy="664873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327675" y="1980529"/>
              <a:ext cx="8488649" cy="6020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347660" y="1917717"/>
              <a:ext cx="8448679" cy="6423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dirty="0" smtClean="0"/>
                <a:t>Совместно с членами УИК проводят разъяснительную работу среди избирателей о порядке включения в список избирателей </a:t>
              </a:r>
              <a:endParaRPr lang="ru-RU" sz="2300" dirty="0"/>
            </a:p>
          </p:txBody>
        </p:sp>
      </p:grpSp>
      <p:grpSp>
        <p:nvGrpSpPr>
          <p:cNvPr id="6" name="Группа 16"/>
          <p:cNvGrpSpPr/>
          <p:nvPr/>
        </p:nvGrpSpPr>
        <p:grpSpPr>
          <a:xfrm>
            <a:off x="369632" y="1500180"/>
            <a:ext cx="8488649" cy="1071570"/>
            <a:chOff x="327675" y="1980529"/>
            <a:chExt cx="8488649" cy="682336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327675" y="1980529"/>
              <a:ext cx="8488649" cy="68233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9" name="Скругленный прямоугольник 4"/>
            <p:cNvSpPr/>
            <p:nvPr/>
          </p:nvSpPr>
          <p:spPr>
            <a:xfrm>
              <a:off x="347660" y="2097906"/>
              <a:ext cx="8448679" cy="4303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kern="1200" dirty="0" smtClean="0"/>
                <a:t>Представляют в УИК сведения об избирателях, которые будут находится  на предприятии (в учреждении) в день голосования</a:t>
              </a:r>
              <a:endParaRPr lang="ru-RU" sz="2300" kern="1200" dirty="0"/>
            </a:p>
          </p:txBody>
        </p:sp>
      </p:grpSp>
      <p:grpSp>
        <p:nvGrpSpPr>
          <p:cNvPr id="7" name="Группа 13"/>
          <p:cNvGrpSpPr/>
          <p:nvPr/>
        </p:nvGrpSpPr>
        <p:grpSpPr>
          <a:xfrm>
            <a:off x="357158" y="2714626"/>
            <a:ext cx="8597895" cy="1143008"/>
            <a:chOff x="327675" y="1960543"/>
            <a:chExt cx="8597895" cy="642366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327675" y="1980529"/>
              <a:ext cx="8488649" cy="6020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кругленный прямоугольник 4"/>
            <p:cNvSpPr/>
            <p:nvPr/>
          </p:nvSpPr>
          <p:spPr>
            <a:xfrm>
              <a:off x="476891" y="1960543"/>
              <a:ext cx="8448679" cy="6423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kern="1200" dirty="0" smtClean="0"/>
                <a:t>До дня голосования ежедневно уточняют представленные сведения</a:t>
              </a:r>
              <a:endParaRPr lang="ru-RU" sz="23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9639" y="2225279"/>
            <a:ext cx="1847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50" y="4822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4" y="-18"/>
            <a:ext cx="9143999" cy="9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0" y="987972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НОРМАТИВНАЯ БАЗА</a:t>
            </a: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42844" y="928676"/>
          <a:ext cx="8929750" cy="4013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714750" y="4822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4" y="-18"/>
            <a:ext cx="9143999" cy="9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0" y="1000114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ТРЕБОВАНИЯ К ПОМЕЩЕНИЮ ДЛЯ ГОЛОСОВАНИЯ</a:t>
            </a: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285720" y="1500180"/>
          <a:ext cx="8572560" cy="3510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9639" y="2225279"/>
            <a:ext cx="1847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50" y="4822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3" y="0"/>
            <a:ext cx="9143999" cy="9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0" y="1071552"/>
            <a:ext cx="914400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9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ОПОВЕЩЕНИЕ ИЗБИРАТЕЛЕЙ О ВРЕМЕНИ И МЕСТЕ ГОЛОСОВАНИЯ</a:t>
            </a:r>
            <a:endParaRPr lang="ru-RU" sz="19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13"/>
          <p:cNvGrpSpPr/>
          <p:nvPr/>
        </p:nvGrpSpPr>
        <p:grpSpPr>
          <a:xfrm>
            <a:off x="357158" y="1487257"/>
            <a:ext cx="8508632" cy="1513121"/>
            <a:chOff x="223779" y="1846116"/>
            <a:chExt cx="8508632" cy="674617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243762" y="1910635"/>
              <a:ext cx="8488649" cy="6020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223779" y="1846116"/>
              <a:ext cx="8448679" cy="674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Через СМИ не позднее чем за 10 дней до дня голосования</a:t>
              </a:r>
              <a:endParaRPr lang="ru-RU" sz="2400" kern="1200" dirty="0"/>
            </a:p>
          </p:txBody>
        </p:sp>
      </p:grpSp>
      <p:grpSp>
        <p:nvGrpSpPr>
          <p:cNvPr id="5" name="Группа 13"/>
          <p:cNvGrpSpPr/>
          <p:nvPr/>
        </p:nvGrpSpPr>
        <p:grpSpPr>
          <a:xfrm>
            <a:off x="367617" y="3062547"/>
            <a:ext cx="8562101" cy="1652343"/>
            <a:chOff x="234238" y="1843503"/>
            <a:chExt cx="8562101" cy="674617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243762" y="1910633"/>
              <a:ext cx="8488649" cy="6020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234238" y="1843503"/>
              <a:ext cx="8562101" cy="674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При проведении досрочного и повторного голосования –             в порядке и сроки, предусмотренные законом, но не позднее чем за 5 дней до дня голосования</a:t>
              </a:r>
              <a:endParaRPr lang="ru-RU" sz="24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9639" y="2225279"/>
            <a:ext cx="1847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50" y="4822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3" y="0"/>
            <a:ext cx="9143999" cy="9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0" y="1071552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ОРГАНИЗАЦИЯ ГОЛОСОВАНИЯ ИЗБИРАТЕЛЕЙ</a:t>
            </a: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10"/>
          <p:cNvGrpSpPr/>
          <p:nvPr/>
        </p:nvGrpSpPr>
        <p:grpSpPr>
          <a:xfrm>
            <a:off x="369631" y="3643320"/>
            <a:ext cx="8488649" cy="1500198"/>
            <a:chOff x="327675" y="2851542"/>
            <a:chExt cx="8488649" cy="898718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327675" y="3001329"/>
              <a:ext cx="8488649" cy="59764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347660" y="2851542"/>
              <a:ext cx="8448679" cy="898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/>
                <a:t>Вне помещения для голосования регламентируется                   ст. 66 Федерального закона об основных гарантиях</a:t>
              </a:r>
              <a:endParaRPr lang="ru-RU" sz="2400" kern="1200" dirty="0"/>
            </a:p>
          </p:txBody>
        </p:sp>
      </p:grpSp>
      <p:grpSp>
        <p:nvGrpSpPr>
          <p:cNvPr id="4" name="Группа 13"/>
          <p:cNvGrpSpPr/>
          <p:nvPr/>
        </p:nvGrpSpPr>
        <p:grpSpPr>
          <a:xfrm>
            <a:off x="377141" y="1428742"/>
            <a:ext cx="8552577" cy="1084493"/>
            <a:chOff x="243762" y="1846116"/>
            <a:chExt cx="8552577" cy="674617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243762" y="1910635"/>
              <a:ext cx="8488649" cy="6020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347660" y="1846116"/>
              <a:ext cx="8448679" cy="674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/>
                <a:t>В помещении для голосования регламентируется                        ст. 64 Федерального закона об основных гарантиях</a:t>
              </a:r>
              <a:endParaRPr lang="ru-RU" sz="2400" kern="1200" dirty="0"/>
            </a:p>
          </p:txBody>
        </p:sp>
      </p:grpSp>
      <p:grpSp>
        <p:nvGrpSpPr>
          <p:cNvPr id="5" name="Группа 13"/>
          <p:cNvGrpSpPr/>
          <p:nvPr/>
        </p:nvGrpSpPr>
        <p:grpSpPr>
          <a:xfrm>
            <a:off x="367617" y="2571750"/>
            <a:ext cx="8562101" cy="1152277"/>
            <a:chOff x="234238" y="1843502"/>
            <a:chExt cx="8562101" cy="674617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243762" y="1910633"/>
              <a:ext cx="8488649" cy="6020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234238" y="1843502"/>
              <a:ext cx="8562101" cy="674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Время начала голосования может быть перенесено на более раннее время, но не более чем на 2 часа</a:t>
              </a:r>
              <a:endParaRPr lang="ru-RU" sz="24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9639" y="2225279"/>
            <a:ext cx="1847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50" y="4822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4" y="-18"/>
            <a:ext cx="9143999" cy="9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500034" y="1539427"/>
            <a:ext cx="8501090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3100" b="1" cap="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ОРГАНИЗАЦИЯ ГОЛОСОВАНИЯ ЛИЦ,           В ОТНОШЕНИИ КОТОРЫХ В КАЧЕСТВЕ МЕРЫ ПРЕСЕЧЕНИЯ ИЗБРАН ДОМАШНИЙ АРЕСТ, ЗАЛОГ ИЛИ ЗАПРЕТ ОПРЕДЕЛЕННЫХ ДЕЙСТВИЙ </a:t>
            </a:r>
            <a:endParaRPr lang="ru-RU" sz="31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714750" y="4822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4" y="-18"/>
            <a:ext cx="9143999" cy="9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0" y="100011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ВИДЫ ДЕЙСТВИЙ, НА КОТОРЫЕ МОЖЕТ БЫТЬ НАЛОЖЕН ЗАПРЕТ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500034" y="1500180"/>
          <a:ext cx="8215370" cy="3510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9639" y="2225279"/>
            <a:ext cx="1847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50" y="4822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4" y="-18"/>
            <a:ext cx="9143999" cy="9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0" y="1357304"/>
            <a:ext cx="914400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3600" b="1" cap="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Постановление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3600" b="1" cap="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ЦЕНТРАЛЬНОЙ ИЗБИРАТЕЛЬНОЙ КОМИССИИ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3600" b="1" cap="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РОССИЙСКОЙ Федерации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от 8 августа 2018 года № 174/1414-7</a:t>
            </a:r>
            <a:endParaRPr lang="ru-RU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9639" y="2225279"/>
            <a:ext cx="1847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50" y="4822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3" y="0"/>
            <a:ext cx="9143999" cy="9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0" y="1071552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ЕСЛИ НАЛОЖЕН ЗАПРЕТ НА ПОСЕЩЕНИЕ ИЗБИРАТЕЛЬНОЙ КОМИССИИ</a:t>
            </a:r>
          </a:p>
          <a:p>
            <a:pPr algn="ctr">
              <a:defRPr/>
            </a:pP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13"/>
          <p:cNvGrpSpPr/>
          <p:nvPr/>
        </p:nvGrpSpPr>
        <p:grpSpPr>
          <a:xfrm>
            <a:off x="377141" y="1428742"/>
            <a:ext cx="8552577" cy="1714512"/>
            <a:chOff x="243762" y="1846116"/>
            <a:chExt cx="8552577" cy="674617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243762" y="1910635"/>
              <a:ext cx="8488649" cy="6020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347660" y="1846116"/>
              <a:ext cx="8448679" cy="674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Избиратель вправе обратиться в </a:t>
              </a:r>
              <a:r>
                <a:rPr lang="ru-RU" sz="2400" dirty="0" smtClean="0"/>
                <a:t>контролирующий орган, который  </a:t>
              </a:r>
              <a:r>
                <a:rPr lang="ru-RU" sz="2400" kern="1200" dirty="0" smtClean="0"/>
                <a:t>во взаимодействии с избирательной комиссией обеспечит возможность участия его в голосовании</a:t>
              </a:r>
              <a:endParaRPr lang="ru-RU" sz="2400" kern="1200" dirty="0"/>
            </a:p>
          </p:txBody>
        </p:sp>
      </p:grpSp>
      <p:grpSp>
        <p:nvGrpSpPr>
          <p:cNvPr id="5" name="Группа 13"/>
          <p:cNvGrpSpPr/>
          <p:nvPr/>
        </p:nvGrpSpPr>
        <p:grpSpPr>
          <a:xfrm>
            <a:off x="367617" y="3286130"/>
            <a:ext cx="8562101" cy="1643074"/>
            <a:chOff x="234238" y="1843502"/>
            <a:chExt cx="8562101" cy="674617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243762" y="1910633"/>
              <a:ext cx="8488649" cy="6020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234238" y="1843502"/>
              <a:ext cx="8562101" cy="674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Избиратель вправе обратиться в суд с ходатайством об изменении меры пресечения, возложенных запретов с целью обеспечения возможности голосования</a:t>
              </a:r>
              <a:endParaRPr lang="ru-RU" sz="24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714750" y="4822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4" y="-18"/>
            <a:ext cx="9143999" cy="9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0" y="106244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ПЕРЕЧЕНЬ ЛИЦ, КОТОРЫЕ ВПРАВЕ ПРИСУТСТВОВАТЬ В УИК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435054" y="1491630"/>
          <a:ext cx="8208912" cy="3510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9639" y="2225279"/>
            <a:ext cx="1847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50" y="4822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3" y="0"/>
            <a:ext cx="9143999" cy="9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0" y="1008867"/>
            <a:ext cx="9144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 ПОСЕЩЕНИИ МЕСТ ВРЕМЕННОГО ПРЕБЫВАНИЯ, ПРЕДПРИЯТИЯ С НЦР </a:t>
            </a:r>
            <a:endParaRPr lang="ru-RU" sz="17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6"/>
          <p:cNvGrpSpPr/>
          <p:nvPr/>
        </p:nvGrpSpPr>
        <p:grpSpPr>
          <a:xfrm>
            <a:off x="357160" y="1423042"/>
            <a:ext cx="8488649" cy="1077270"/>
            <a:chOff x="327675" y="1980529"/>
            <a:chExt cx="8488649" cy="682336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27675" y="1980529"/>
              <a:ext cx="8488649" cy="68233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347660" y="2000514"/>
              <a:ext cx="8448679" cy="6423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dirty="0" smtClean="0"/>
                <a:t>Необходимо п</a:t>
              </a:r>
              <a:r>
                <a:rPr lang="ru-RU" sz="2300" kern="1200" dirty="0" smtClean="0"/>
                <a:t>редъявить документ, подтверждающий статус, паспорт гражданина РФ (документ его замещающий)</a:t>
              </a:r>
              <a:endParaRPr lang="ru-RU" sz="2300" kern="1200" dirty="0"/>
            </a:p>
          </p:txBody>
        </p:sp>
      </p:grpSp>
      <p:grpSp>
        <p:nvGrpSpPr>
          <p:cNvPr id="4" name="Группа 10"/>
          <p:cNvGrpSpPr/>
          <p:nvPr/>
        </p:nvGrpSpPr>
        <p:grpSpPr>
          <a:xfrm>
            <a:off x="357160" y="3786214"/>
            <a:ext cx="8488649" cy="1285866"/>
            <a:chOff x="327675" y="2898350"/>
            <a:chExt cx="8488649" cy="68916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327675" y="3001329"/>
              <a:ext cx="8488649" cy="542975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347660" y="2898350"/>
              <a:ext cx="8448679" cy="6891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/>
              <a:r>
                <a:rPr lang="ru-RU" sz="2300" dirty="0" smtClean="0"/>
                <a:t>При посещении </a:t>
              </a:r>
              <a:r>
                <a:rPr lang="ru-RU" sz="2300" dirty="0" err="1" smtClean="0"/>
                <a:t>медучереждений</a:t>
              </a:r>
              <a:r>
                <a:rPr lang="ru-RU" sz="2300" dirty="0" smtClean="0"/>
                <a:t> – оформить обязательство         о неразглашении сведений, составляющих врачебную тайну</a:t>
              </a:r>
              <a:endParaRPr lang="ru-RU" sz="2300" dirty="0"/>
            </a:p>
          </p:txBody>
        </p:sp>
      </p:grpSp>
      <p:grpSp>
        <p:nvGrpSpPr>
          <p:cNvPr id="5" name="Группа 13"/>
          <p:cNvGrpSpPr/>
          <p:nvPr/>
        </p:nvGrpSpPr>
        <p:grpSpPr>
          <a:xfrm>
            <a:off x="357160" y="2714626"/>
            <a:ext cx="8488649" cy="1143008"/>
            <a:chOff x="327675" y="1980529"/>
            <a:chExt cx="8488649" cy="650223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327675" y="1980529"/>
              <a:ext cx="8488649" cy="6020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347660" y="2205373"/>
              <a:ext cx="8448679" cy="4253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dirty="0" smtClean="0"/>
                <a:t>Согласовать действия, связанные с фото-видеосъемкой помещения для голосования с председателем УИК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9639" y="2225279"/>
            <a:ext cx="1847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50" y="4822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3" y="0"/>
            <a:ext cx="9143999" cy="9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-214346" y="1008867"/>
            <a:ext cx="9572692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РУКОВОДИТЕЛИ ОРГАНИЗАЦИЙ, В КОТОРЫХ ОБРАЗОВАНЫ УЧАСТКИ </a:t>
            </a:r>
            <a:endParaRPr lang="ru-RU" sz="17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6"/>
          <p:cNvGrpSpPr/>
          <p:nvPr/>
        </p:nvGrpSpPr>
        <p:grpSpPr>
          <a:xfrm>
            <a:off x="357160" y="1423042"/>
            <a:ext cx="8488649" cy="1077270"/>
            <a:chOff x="327675" y="1980529"/>
            <a:chExt cx="8488649" cy="682336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27675" y="1980529"/>
              <a:ext cx="8488649" cy="68233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347660" y="2000514"/>
              <a:ext cx="8448679" cy="6423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dirty="0" smtClean="0"/>
                <a:t>Осуществляют ознакомление лиц, назначенных для наблюдения за ходом голосования, со спецификой работы организации</a:t>
              </a:r>
              <a:endParaRPr lang="ru-RU" sz="2300" kern="1200" dirty="0"/>
            </a:p>
          </p:txBody>
        </p:sp>
      </p:grpSp>
      <p:grpSp>
        <p:nvGrpSpPr>
          <p:cNvPr id="4" name="Группа 10"/>
          <p:cNvGrpSpPr/>
          <p:nvPr/>
        </p:nvGrpSpPr>
        <p:grpSpPr>
          <a:xfrm>
            <a:off x="357160" y="3786214"/>
            <a:ext cx="8488649" cy="1285866"/>
            <a:chOff x="327675" y="2898350"/>
            <a:chExt cx="8488649" cy="68916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327675" y="3001329"/>
              <a:ext cx="8488649" cy="542975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347660" y="2898350"/>
              <a:ext cx="8448679" cy="6891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/>
              <a:r>
                <a:rPr lang="ru-RU" sz="2300" dirty="0" smtClean="0"/>
                <a:t>Инструктируют указанных лиц по </a:t>
              </a:r>
              <a:r>
                <a:rPr lang="ru-RU" sz="2300" smtClean="0"/>
                <a:t>вопросам соблюдения     техники безопасности</a:t>
              </a:r>
              <a:endParaRPr lang="ru-RU" sz="2300" dirty="0"/>
            </a:p>
          </p:txBody>
        </p:sp>
      </p:grpSp>
      <p:grpSp>
        <p:nvGrpSpPr>
          <p:cNvPr id="5" name="Группа 13"/>
          <p:cNvGrpSpPr/>
          <p:nvPr/>
        </p:nvGrpSpPr>
        <p:grpSpPr>
          <a:xfrm>
            <a:off x="357160" y="2714626"/>
            <a:ext cx="8488649" cy="1143008"/>
            <a:chOff x="327675" y="1980529"/>
            <a:chExt cx="8488649" cy="650223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327675" y="1980529"/>
              <a:ext cx="8488649" cy="6020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347660" y="2205373"/>
              <a:ext cx="8448679" cy="4253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dirty="0" smtClean="0"/>
                <a:t>Разъясняют указанным лицам порядок оформления доступа на территорию (в помещение) организации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714750" y="4822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4" y="-18"/>
            <a:ext cx="9143999" cy="9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0" y="1000114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ФОРМЫ ДОКУМЕНТОВ</a:t>
            </a: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500034" y="1500180"/>
          <a:ext cx="8215370" cy="3510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:\#Work\Пащенко Илья\6Дополнение\4а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-29146"/>
            <a:ext cx="9144000" cy="514819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354018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spc="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9639" y="2225279"/>
            <a:ext cx="1847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50" y="4822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4" y="-18"/>
            <a:ext cx="9143999" cy="9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0" y="987972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НОРМАТИВНАЯ БАЗА</a:t>
            </a: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42844" y="1059012"/>
          <a:ext cx="8929750" cy="4013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714750" y="4822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4" y="-18"/>
            <a:ext cx="9143999" cy="9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0" y="1000114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МЕСТА ВРЕМЕННОГО ПРЕБЫВАНИЯ</a:t>
            </a: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500034" y="1500180"/>
          <a:ext cx="8215370" cy="3510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714750" y="4822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4" y="-18"/>
            <a:ext cx="9143999" cy="9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0" y="1000114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ДРУГИЕ МЕСТА ВРЕМЕННОГО ПРЕБЫВАНИЯ</a:t>
            </a: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428596" y="1428742"/>
          <a:ext cx="8429684" cy="3510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714750" y="4822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4" y="-18"/>
            <a:ext cx="9143999" cy="9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0" y="100011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МЕСТА СОДЕРЖАНИЯ ПОД СТРАЖЕЙ ПОДОЗРЕВАЕМЫХ И ОБВИНЯЕМЫХ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500034" y="1500180"/>
          <a:ext cx="8215370" cy="3510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9639" y="2225279"/>
            <a:ext cx="1847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50" y="4822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3" y="0"/>
            <a:ext cx="9143999" cy="9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0" y="1071552"/>
            <a:ext cx="914400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9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СРОКИ ОБРАЗОВАНИЯ ИЗБИРАТЕЛЬНЫХ УЧАСТКОВ В МЕСТАХ ВРЕМЕННОГО ПРЕБЫВАНИЯ, НА ПРЕДПРИЯТИЯХ                                                         С НЕПРЕРЫВНЫМ ЦИКЛОМ РАБОТЫ</a:t>
            </a:r>
            <a:endParaRPr lang="ru-RU" sz="19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57160" y="3286132"/>
            <a:ext cx="8488649" cy="1857386"/>
            <a:chOff x="327675" y="2851542"/>
            <a:chExt cx="8488649" cy="898718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327675" y="3001329"/>
              <a:ext cx="8488649" cy="59764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347660" y="2851542"/>
              <a:ext cx="8448679" cy="898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/>
                <a:t>В исключительных случаях – не позднее чем за 3 дня                   до дня голосования</a:t>
              </a:r>
              <a:endParaRPr lang="ru-RU" sz="2400" kern="1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57158" y="2071685"/>
            <a:ext cx="8488649" cy="1326957"/>
            <a:chOff x="327673" y="1837997"/>
            <a:chExt cx="8488649" cy="674617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327673" y="1889672"/>
              <a:ext cx="8488649" cy="6020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347660" y="1837997"/>
              <a:ext cx="8448679" cy="674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Не позднее чем за 30 дней до дня голосования</a:t>
              </a:r>
              <a:endParaRPr lang="ru-RU" sz="24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9639" y="2225279"/>
            <a:ext cx="1847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50" y="4822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3" y="0"/>
            <a:ext cx="9143999" cy="9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0" y="1068163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9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 ПРИНЯТИИ РЕШЕНИЯ ИЗБИРАТЕЛЬНОЙ КОМИССИИ О СОЗДАНИИ ИЗБИРАТЕЛЬНОГО УЧАСТКА УЧИТЫВАЮТСЯ</a:t>
            </a:r>
            <a:endParaRPr lang="ru-RU" sz="19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10"/>
          <p:cNvGrpSpPr/>
          <p:nvPr/>
        </p:nvGrpSpPr>
        <p:grpSpPr>
          <a:xfrm>
            <a:off x="357160" y="2928940"/>
            <a:ext cx="8488649" cy="2286016"/>
            <a:chOff x="327675" y="2823457"/>
            <a:chExt cx="8488649" cy="898718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327675" y="3001329"/>
              <a:ext cx="8488649" cy="59764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347660" y="2823457"/>
              <a:ext cx="8448679" cy="898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/>
                <a:t>Документы, регламентирующие правила внутреннего трудового распорядка предприятия (учреждения)</a:t>
              </a:r>
              <a:endParaRPr lang="ru-RU" sz="2400" kern="1200" dirty="0"/>
            </a:p>
          </p:txBody>
        </p:sp>
      </p:grpSp>
      <p:grpSp>
        <p:nvGrpSpPr>
          <p:cNvPr id="4" name="Группа 13"/>
          <p:cNvGrpSpPr/>
          <p:nvPr/>
        </p:nvGrpSpPr>
        <p:grpSpPr>
          <a:xfrm>
            <a:off x="369631" y="1714494"/>
            <a:ext cx="8488649" cy="1606317"/>
            <a:chOff x="327673" y="1847118"/>
            <a:chExt cx="8488649" cy="674617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327673" y="1889672"/>
              <a:ext cx="8488649" cy="60206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347660" y="1847118"/>
              <a:ext cx="8448679" cy="674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Примерное количество избирателей, которые будут находится на предприятии (в учреждении) в день голосования</a:t>
              </a:r>
              <a:endParaRPr lang="ru-RU" sz="24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9639" y="2225279"/>
            <a:ext cx="1847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50" y="4822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962"/>
          <a:stretch>
            <a:fillRect/>
          </a:stretch>
        </p:blipFill>
        <p:spPr bwMode="auto">
          <a:xfrm>
            <a:off x="4" y="-18"/>
            <a:ext cx="9143999" cy="9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0" y="987972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НОРМАТИВНАЯ БАЗА</a:t>
            </a: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42844" y="1059012"/>
          <a:ext cx="8929750" cy="4013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ed4feecd9c7d1b129465029aff8d32708d606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4406</TotalTime>
  <Words>854</Words>
  <Application>Microsoft Office PowerPoint</Application>
  <PresentationFormat>Экран (16:9)</PresentationFormat>
  <Paragraphs>114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Смирнов</cp:lastModifiedBy>
  <cp:revision>608</cp:revision>
  <dcterms:created xsi:type="dcterms:W3CDTF">2017-06-20T10:31:36Z</dcterms:created>
  <dcterms:modified xsi:type="dcterms:W3CDTF">2018-08-16T10:23:37Z</dcterms:modified>
</cp:coreProperties>
</file>