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9" r:id="rId3"/>
    <p:sldId id="280" r:id="rId4"/>
    <p:sldId id="266" r:id="rId5"/>
    <p:sldId id="277" r:id="rId6"/>
    <p:sldId id="305" r:id="rId7"/>
    <p:sldId id="273" r:id="rId8"/>
    <p:sldId id="286" r:id="rId9"/>
    <p:sldId id="278" r:id="rId10"/>
    <p:sldId id="256" r:id="rId11"/>
    <p:sldId id="306" r:id="rId12"/>
    <p:sldId id="307" r:id="rId13"/>
    <p:sldId id="308" r:id="rId14"/>
    <p:sldId id="32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33CC33"/>
    <a:srgbClr val="0033CC"/>
    <a:srgbClr val="FF3300"/>
    <a:srgbClr val="800080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/>
  </p:normalViewPr>
  <p:slideViewPr>
    <p:cSldViewPr>
      <p:cViewPr>
        <p:scale>
          <a:sx n="72" d="100"/>
          <a:sy n="72" d="100"/>
        </p:scale>
        <p:origin x="-267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7DED8-FFFD-48E2-A2B8-EF6D8C531E5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32A80-946F-460B-BF5C-D26042407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9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ОЛОДЁЖНОГО ПАРЛАМЕНТАРИЗМА В РАЗВИТИИ ГРАЖДАНСКОГО ОБЩЕСТВА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ÐÐ°ÑÑÐ¸Ð½ÐºÐ¸ Ð¿Ð¾ Ð·Ð°Ð¿ÑÐ¾ÑÑ Ð²ÑÐ±Ð¾ÑÑ ÑÐµÐ»Ð¾Ð²ÐµÑ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ÐÐ°ÑÑÐ¸Ð½ÐºÐ¸ Ð¿Ð¾ Ð·Ð°Ð¿ÑÐ¾ÑÑ Ð²ÑÐ±Ð¾ÑÑ ÑÐµÐ»Ð¾Ð²ÐµÑÐºÐ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7415609" cy="40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p.vk.me/c622128/v622128672/240fd/ySZ3Mwp_e7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338263"/>
            <a:ext cx="5238750" cy="4181475"/>
          </a:xfrm>
          <a:prstGeom prst="rect">
            <a:avLst/>
          </a:prstGeom>
          <a:noFill/>
        </p:spPr>
      </p:pic>
      <p:pic>
        <p:nvPicPr>
          <p:cNvPr id="1026" name="Picture 2" descr="C:\Users\123\Desktop\3LIWrlyQv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" y="0"/>
            <a:ext cx="91202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250" y="260648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МОЛОДЁЖНЫЙ ПАРЛАМЕНТ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СЕГОДНЯ – это…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активных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ярких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энергичных</a:t>
            </a:r>
          </a:p>
          <a:p>
            <a:r>
              <a:rPr lang="ru-RU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		талантливых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амбициозных 		</a:t>
            </a: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молодых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людей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12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253977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013789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1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4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2215" y="634243"/>
            <a:ext cx="8064896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МОЛОДЁЖНЫЙ ПАРЛАМЕНТ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СЕГОДНЯ – это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профильных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комитетов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507" y="1516141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комитет по культуре и творческому развитию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2215" y="4263282"/>
            <a:ext cx="23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комитет </a:t>
            </a: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 и популяризации здорового образа жизни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495" y="310583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комитет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социальной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7155" y="1700808"/>
            <a:ext cx="2793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комитет по вопросам социально-экономической деятельности молодёжи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6059" y="3223531"/>
            <a:ext cx="31703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комитет по взаимодействию с общественными организациями и объединениями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9792" y="5140445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комитет по вопросам гражданско-патриотического и духовно-нравственного воспитания, межнациональным, межконфессиональным вопросам и делам казачества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60774" y="5140445"/>
            <a:ext cx="2172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 по регламенту и правовой защите молодёжи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6551" y="1916832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3660" y="764704"/>
            <a:ext cx="85968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МОЛОДЁЖНЫЙ ПАРЛАМЕНТ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СЕГОДНЯ – это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029610"/>
            <a:ext cx="2114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Blogersm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FF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81022" y="2460496"/>
            <a:ext cx="2037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Арт-Квартал»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068960"/>
            <a:ext cx="19702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«Российская школа политики. Краснодар»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1614111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Общественная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приёмная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Молодёжного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парламента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0980" y="1844944"/>
            <a:ext cx="2117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«Мода по-русски» </a:t>
            </a: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1394" y="5733256"/>
            <a:ext cx="296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«Всемирный 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донора»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096" y="3059668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«Молодой парламентарий»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2916" y="4653136"/>
            <a:ext cx="228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«ЭКО-</a:t>
            </a:r>
            <a:r>
              <a:rPr lang="ru-RU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118" y="52893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«Маршрут здоровья»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1093" y="4615826"/>
            <a:ext cx="379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«Юридическая клиника»</a:t>
            </a:r>
            <a:endParaRPr lang="ru-RU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5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4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5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1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45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8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15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0" grpId="0"/>
      <p:bldP spid="14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6" name="Picture 10" descr="C:\Users\123\Desktop\3LIWrlyQv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" y="0"/>
            <a:ext cx="91202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27984" y="6261878"/>
            <a:ext cx="44921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https://www.instagram.com/molodezh_parlament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6261878"/>
            <a:ext cx="27350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https://vk.com/molparlamkrd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3" name="Picture 7" descr="C:\Users\123\Desktop\unna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018533"/>
            <a:ext cx="669249" cy="6692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5" name="Picture 9" descr="Картинки по запросу инстагра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19" y="6101002"/>
            <a:ext cx="594265" cy="59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2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63" y="345430"/>
            <a:ext cx="8229600" cy="157018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Молодёжный парламентаризм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представительства прав и законных интересов молодёжи как особой социальной группы, которая основана на создании и функционировании при органах государственной власти или в установленном ими порядке специальной общественной консультативно-совещательной структуры молодёжи — молодёжного парламента, а также иных общественных институтов участия молодых граждан в жизни государства.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ÐÐ°ÑÑÐ¸Ð½ÐºÐ¸ Ð¿Ð¾ Ð·Ð°Ð¿ÑÐ¾ÑÑ ÑÐ²ÐµÑÐ½ÑÐµ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72744"/>
            <a:ext cx="3976275" cy="220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РАЗВИТИЯ МОЛОДЁЖНОГО ПАРЛАМЕНТАРИЗМА В РОССИИ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1536174"/>
            <a:ext cx="86648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1990-х годов – 2002 год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(этап хаотичного развития молодежного парламентаризма в регионах России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2002–2006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(этап развития молодежного парламентаризма на федеральном уровне и в регионах на основе Рекомендаций по развитию молодежного парламентаризма в России);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настоящее время (этап, обусловленный обновлением подходов в области государственной молодежной политики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Л.С.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Пастухова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ÐÐ°ÑÑÐ¸Ð½ÐºÐ¸ Ð¿Ð¾ Ð·Ð°Ð¿ÑÐ¾ÑÑ Ð¿ÐµÑÐ¸Ð¾Ð´ ÑÐµÐ»Ð¾Ð²ÐµÑ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2" y="4653136"/>
            <a:ext cx="28098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" y="10413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СТАНОВЛЕНИЕ МОЛОДЁЖНОГО ПАРЛАМЕНТАРИЗМА В РОССИИ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496" y="150042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1992 году – Совет </a:t>
            </a: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Европы </a:t>
            </a:r>
            <a:r>
              <a:rPr lang="ru-RU" sz="2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Европейскую хартию об участии молодёжи в жизни муниципальных и региональных </a:t>
            </a:r>
            <a:r>
              <a:rPr lang="ru-RU" sz="2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образований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2002 году была создана Общественная молодёжная палата при ГД РФ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2004 году — Молодёжная парламентская Ассамблея при СФ ФС РФ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2005 году — зарегистрирован Центр развития молодёжного парламентаризма в России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2008 году — подписано распоряжение Правительства Москвы о создании первого в России Центра молодёжного парламентаризма.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году — в Москве открыт Центр молодёжного парламентаризма, курирующий деятельность Молодёжного парламента города Москвы.</a:t>
            </a:r>
          </a:p>
          <a:p>
            <a:endParaRPr lang="ru-RU" sz="2050" dirty="0"/>
          </a:p>
        </p:txBody>
      </p:sp>
      <p:sp>
        <p:nvSpPr>
          <p:cNvPr id="2" name="AutoShape 2" descr="ÐÐ°ÑÑÐ¸Ð½ÐºÐ¸ Ð¿Ð¾ Ð·Ð°Ð¿ÑÐ¾ÑÑ Ð¿ÐµÑÐ¸Ð¾Ð´ ÑÐµÐ»Ð¾Ð²ÐµÑ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969" y="5085184"/>
            <a:ext cx="1998889" cy="152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746" y="460111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581128"/>
            <a:ext cx="8443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олодёжный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парламентаризм выполняет следующую миссию — способствует построению гражданского общества через распространение культуры парламентаризма, развитие коммуникативных и организаторских навыков участников молодежного движения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Б.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Фурсов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9034" y="1414218"/>
            <a:ext cx="6122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«Привлечение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молодёжи к активному участию в жизнедеятельности государства, разработке и реализации им эффективной молодёжной политики путём представления законных интересов молодых граждан и общественно значимых идей в различных молодёжных общественных консультативно-совещательных структурах, прежде всего молодёжных парламентах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ÐÐ°ÑÑÐ¸Ð½ÐºÐ¸ Ð¿Ð¾ Ð·Ð°Ð¿ÑÐ¾ÑÑ ÑÐµÐ»Ñ ÐºÐ°ÑÑÐ¸Ð½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8018"/>
            <a:ext cx="2529583" cy="202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06613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 МОЛОДЁЖНЫХ ПАРЛАМЕНТОВ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608" y="170080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интересов 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органах власти;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участие в нормотворческой деятельности, прежде всего в сфере государственной молодежной политики;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подготовка молодых кадров;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проведение социально-значимых мероприятий;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просветительская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 descr="ÐÐ°ÑÑÐ¸Ð½ÐºÐ¸ Ð¿Ð¾ Ð·Ð°Ð¿ÑÐ¾ÑÑ ÐÐÐÐ ÐÐÐÐÐÐÐ¯ ÐºÐ°ÑÑÐ¸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7" descr="ÐÐ°ÑÑÐ¸Ð½ÐºÐ¸ Ð¿Ð¾ Ð·Ð°Ð¿ÑÐ¾ÑÑ ÐÐÐÐ ÐÐÐÐÐÐÐ¯ ÐºÐ°ÑÑÐ¸Ð½ÐºÐ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184" y="3615541"/>
            <a:ext cx="1769428" cy="176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1268760"/>
            <a:ext cx="8712968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Молодёжные парламенты в России имеют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трёхуровневую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структуру:</a:t>
            </a:r>
          </a:p>
          <a:p>
            <a:pPr algn="just"/>
            <a:endParaRPr lang="en-US" sz="2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Молодёжный парламент при Государственной Думе и Палата молодых законодателей при Совете Федерации;</a:t>
            </a:r>
          </a:p>
          <a:p>
            <a:pPr algn="just"/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молодёжные парламенты при государственных органах субъектов Российской Федерации;</a:t>
            </a:r>
          </a:p>
          <a:p>
            <a:pPr algn="just"/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молодёжные парламентские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структуры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муниципалитетах.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Ð°ÑÑÐ¸Ð½ÐºÐ¸ Ð¿Ð¾ Ð·Ð°Ð¿ÑÐ¾ÑÑ ÐºÐ°ÑÑÐµÑÐ½Ð°Ñ Ð»ÐµÑÑÐ½Ð¸ÑÐ° ÐºÐ°ÑÑÐ¸Ð½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617" y="3801997"/>
            <a:ext cx="3554383" cy="3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12644"/>
            <a:ext cx="9158808" cy="688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112" y="1628800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молодёжный парламент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регионального уровня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олодёжные парламенты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регионов обладают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правом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законодательной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инициативы </a:t>
            </a:r>
          </a:p>
          <a:p>
            <a:pPr marL="342900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3000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молодёжных парламентов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муниципального уровня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исленность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молодых парламентариев превышает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тысяч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СТАТИСТИКА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ÑÑÐ°ÑÐ¸ÑÑÐ¸ÐºÐ° ÑÐµÐ»Ð¾Ð²ÐµÑ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763" y="4139790"/>
            <a:ext cx="3528392" cy="261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23\Desktop\BqHrJ57TH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" y="0"/>
            <a:ext cx="912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6925"/>
            <a:ext cx="7272808" cy="1013843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ЗАРУБЕЖНЫЙ ОПЫТ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64243"/>
            <a:ext cx="87129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олодёжные парламенты функционируют в ряде стран: 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Германия,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Финляндия,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Латвия,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Литва,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Эстония,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Польша,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Финляндия,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Белоруссия…</a:t>
            </a: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4077072" cy="356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342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РОЛЬ МОЛОДЁЖНОГО ПАРЛАМЕНТАРИЗМА В РАЗВИТИИ ГРАЖДАНСКОГО ОБЩЕСТВА</vt:lpstr>
      <vt:lpstr> </vt:lpstr>
      <vt:lpstr>ЭТАПЫ РАЗВИТИЯ МОЛОДЁЖНОГО ПАРЛАМЕНТАРИЗМА В РОССИИ</vt:lpstr>
      <vt:lpstr>СТАНОВЛЕНИЕ МОЛОДЁЖНОГО ПАРЛАМЕНТАРИЗМА В РОССИИ</vt:lpstr>
      <vt:lpstr>Презентация PowerPoint</vt:lpstr>
      <vt:lpstr>ОСНОВНЫЕ НАПРАВЛЕНИЯ ДЕЯТЕЛЬНОСТИ МОЛОДЁЖНЫХ ПАРЛАМЕНТОВ</vt:lpstr>
      <vt:lpstr>СТРУКТУРА</vt:lpstr>
      <vt:lpstr>СТАТИСТИКА 2018 год:</vt:lpstr>
      <vt:lpstr>ЗАРУБЕЖНЫЙ ОПЫТ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SlOVEL</dc:creator>
  <cp:lastModifiedBy>Жданова</cp:lastModifiedBy>
  <cp:revision>62</cp:revision>
  <dcterms:created xsi:type="dcterms:W3CDTF">2017-02-03T20:35:54Z</dcterms:created>
  <dcterms:modified xsi:type="dcterms:W3CDTF">2019-02-19T06:30:05Z</dcterms:modified>
</cp:coreProperties>
</file>