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57" r:id="rId3"/>
    <p:sldId id="267" r:id="rId4"/>
    <p:sldId id="268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8" r:id="rId14"/>
    <p:sldId id="279" r:id="rId15"/>
    <p:sldId id="287" r:id="rId16"/>
    <p:sldId id="280" r:id="rId17"/>
    <p:sldId id="281" r:id="rId18"/>
    <p:sldId id="289" r:id="rId19"/>
    <p:sldId id="291" r:id="rId20"/>
    <p:sldId id="292" r:id="rId21"/>
    <p:sldId id="282" r:id="rId22"/>
    <p:sldId id="283" r:id="rId23"/>
    <p:sldId id="285" r:id="rId24"/>
    <p:sldId id="284" r:id="rId25"/>
    <p:sldId id="286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F4221-7031-41FC-9888-090E7E4361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A62EA-A3CF-48C0-B64B-6E4265DCDC31}">
      <dgm:prSet phldrT="[Текст]"/>
      <dgm:spPr/>
      <dgm:t>
        <a:bodyPr/>
        <a:lstStyle/>
        <a:p>
          <a:r>
            <a:rPr lang="ru-RU" dirty="0" smtClean="0"/>
            <a:t>ВСЕОБЩЕЕ</a:t>
          </a:r>
          <a:endParaRPr lang="ru-RU" dirty="0"/>
        </a:p>
      </dgm:t>
    </dgm:pt>
    <dgm:pt modelId="{9569AADE-C7EE-4271-898A-AB4F6869CCFE}" type="parTrans" cxnId="{AF9BAC7B-2BBF-40AC-B6A3-5891DCEB3DC8}">
      <dgm:prSet/>
      <dgm:spPr/>
      <dgm:t>
        <a:bodyPr/>
        <a:lstStyle/>
        <a:p>
          <a:endParaRPr lang="ru-RU"/>
        </a:p>
      </dgm:t>
    </dgm:pt>
    <dgm:pt modelId="{C8DFA50E-E7A9-4E4C-8668-5F22F6C34CCD}" type="sibTrans" cxnId="{AF9BAC7B-2BBF-40AC-B6A3-5891DCEB3DC8}">
      <dgm:prSet/>
      <dgm:spPr/>
      <dgm:t>
        <a:bodyPr/>
        <a:lstStyle/>
        <a:p>
          <a:endParaRPr lang="ru-RU"/>
        </a:p>
      </dgm:t>
    </dgm:pt>
    <dgm:pt modelId="{CE20CCF6-07BC-4C05-8341-F68ED1823CA4}">
      <dgm:prSet phldrT="[Текст]"/>
      <dgm:spPr/>
      <dgm:t>
        <a:bodyPr/>
        <a:lstStyle/>
        <a:p>
          <a:r>
            <a:rPr lang="ru-RU" dirty="0" smtClean="0"/>
            <a:t>РАВНОЕ</a:t>
          </a:r>
          <a:endParaRPr lang="ru-RU" dirty="0"/>
        </a:p>
      </dgm:t>
    </dgm:pt>
    <dgm:pt modelId="{63097E80-FB4F-4679-825C-33120F644418}" type="parTrans" cxnId="{721A674F-AD67-4A8A-ACF8-B5D234899338}">
      <dgm:prSet/>
      <dgm:spPr/>
      <dgm:t>
        <a:bodyPr/>
        <a:lstStyle/>
        <a:p>
          <a:endParaRPr lang="ru-RU"/>
        </a:p>
      </dgm:t>
    </dgm:pt>
    <dgm:pt modelId="{C388D09E-D8A1-4EDC-9549-0BF76CFA422F}" type="sibTrans" cxnId="{721A674F-AD67-4A8A-ACF8-B5D234899338}">
      <dgm:prSet/>
      <dgm:spPr/>
      <dgm:t>
        <a:bodyPr/>
        <a:lstStyle/>
        <a:p>
          <a:endParaRPr lang="ru-RU"/>
        </a:p>
      </dgm:t>
    </dgm:pt>
    <dgm:pt modelId="{275132E1-EB43-4CCD-A2E5-2440F76AD080}">
      <dgm:prSet phldrT="[Текст]"/>
      <dgm:spPr/>
      <dgm:t>
        <a:bodyPr/>
        <a:lstStyle/>
        <a:p>
          <a:r>
            <a:rPr lang="ru-RU" dirty="0" smtClean="0"/>
            <a:t>ПРЯМОЕ</a:t>
          </a:r>
          <a:endParaRPr lang="ru-RU" dirty="0"/>
        </a:p>
      </dgm:t>
    </dgm:pt>
    <dgm:pt modelId="{A2C53DE8-7BCE-46EB-8192-02FA4ED089AA}" type="parTrans" cxnId="{251D3B32-29E8-404E-B711-4D8D7FEBEFD3}">
      <dgm:prSet/>
      <dgm:spPr/>
      <dgm:t>
        <a:bodyPr/>
        <a:lstStyle/>
        <a:p>
          <a:endParaRPr lang="ru-RU"/>
        </a:p>
      </dgm:t>
    </dgm:pt>
    <dgm:pt modelId="{F7469714-3D11-4F6D-A95A-742FA0B13FA9}" type="sibTrans" cxnId="{251D3B32-29E8-404E-B711-4D8D7FEBEFD3}">
      <dgm:prSet/>
      <dgm:spPr/>
      <dgm:t>
        <a:bodyPr/>
        <a:lstStyle/>
        <a:p>
          <a:endParaRPr lang="ru-RU"/>
        </a:p>
      </dgm:t>
    </dgm:pt>
    <dgm:pt modelId="{2BA5223D-74A4-4F1C-BCF4-EF388C887FB6}" type="pres">
      <dgm:prSet presAssocID="{AB3F4221-7031-41FC-9888-090E7E4361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85552-E492-4E32-AA37-95D17A8441CB}" type="pres">
      <dgm:prSet presAssocID="{C23A62EA-A3CF-48C0-B64B-6E4265DCDC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59FA-A51E-44B6-A948-AED3560E78E2}" type="pres">
      <dgm:prSet presAssocID="{C8DFA50E-E7A9-4E4C-8668-5F22F6C34CCD}" presName="spacer" presStyleCnt="0"/>
      <dgm:spPr/>
    </dgm:pt>
    <dgm:pt modelId="{7B87DF87-4E02-4426-9BF8-A57648662CCB}" type="pres">
      <dgm:prSet presAssocID="{CE20CCF6-07BC-4C05-8341-F68ED1823C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DF4F9-C3AB-4648-B444-CE58192667B3}" type="pres">
      <dgm:prSet presAssocID="{C388D09E-D8A1-4EDC-9549-0BF76CFA422F}" presName="spacer" presStyleCnt="0"/>
      <dgm:spPr/>
    </dgm:pt>
    <dgm:pt modelId="{AA489A98-8526-4F01-A949-1C298A483633}" type="pres">
      <dgm:prSet presAssocID="{275132E1-EB43-4CCD-A2E5-2440F76AD0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F0B16-31C8-4E07-B4C7-FF33E17FD0ED}" type="presOf" srcId="{CE20CCF6-07BC-4C05-8341-F68ED1823CA4}" destId="{7B87DF87-4E02-4426-9BF8-A57648662CCB}" srcOrd="0" destOrd="0" presId="urn:microsoft.com/office/officeart/2005/8/layout/vList2"/>
    <dgm:cxn modelId="{048CF3D4-9947-4B77-8071-241264B879DF}" type="presOf" srcId="{C23A62EA-A3CF-48C0-B64B-6E4265DCDC31}" destId="{99785552-E492-4E32-AA37-95D17A8441CB}" srcOrd="0" destOrd="0" presId="urn:microsoft.com/office/officeart/2005/8/layout/vList2"/>
    <dgm:cxn modelId="{251D3B32-29E8-404E-B711-4D8D7FEBEFD3}" srcId="{AB3F4221-7031-41FC-9888-090E7E4361FE}" destId="{275132E1-EB43-4CCD-A2E5-2440F76AD080}" srcOrd="2" destOrd="0" parTransId="{A2C53DE8-7BCE-46EB-8192-02FA4ED089AA}" sibTransId="{F7469714-3D11-4F6D-A95A-742FA0B13FA9}"/>
    <dgm:cxn modelId="{D1776FBE-DB82-4ECE-AC32-FA15E88BEA45}" type="presOf" srcId="{275132E1-EB43-4CCD-A2E5-2440F76AD080}" destId="{AA489A98-8526-4F01-A949-1C298A483633}" srcOrd="0" destOrd="0" presId="urn:microsoft.com/office/officeart/2005/8/layout/vList2"/>
    <dgm:cxn modelId="{5B4C5D5C-6DC6-484D-94BF-F970D3CA7EFD}" type="presOf" srcId="{AB3F4221-7031-41FC-9888-090E7E4361FE}" destId="{2BA5223D-74A4-4F1C-BCF4-EF388C887FB6}" srcOrd="0" destOrd="0" presId="urn:microsoft.com/office/officeart/2005/8/layout/vList2"/>
    <dgm:cxn modelId="{AF9BAC7B-2BBF-40AC-B6A3-5891DCEB3DC8}" srcId="{AB3F4221-7031-41FC-9888-090E7E4361FE}" destId="{C23A62EA-A3CF-48C0-B64B-6E4265DCDC31}" srcOrd="0" destOrd="0" parTransId="{9569AADE-C7EE-4271-898A-AB4F6869CCFE}" sibTransId="{C8DFA50E-E7A9-4E4C-8668-5F22F6C34CCD}"/>
    <dgm:cxn modelId="{721A674F-AD67-4A8A-ACF8-B5D234899338}" srcId="{AB3F4221-7031-41FC-9888-090E7E4361FE}" destId="{CE20CCF6-07BC-4C05-8341-F68ED1823CA4}" srcOrd="1" destOrd="0" parTransId="{63097E80-FB4F-4679-825C-33120F644418}" sibTransId="{C388D09E-D8A1-4EDC-9549-0BF76CFA422F}"/>
    <dgm:cxn modelId="{A3A4EAEA-530F-451B-80F3-82BCF726B5D5}" type="presParOf" srcId="{2BA5223D-74A4-4F1C-BCF4-EF388C887FB6}" destId="{99785552-E492-4E32-AA37-95D17A8441CB}" srcOrd="0" destOrd="0" presId="urn:microsoft.com/office/officeart/2005/8/layout/vList2"/>
    <dgm:cxn modelId="{0EBCC74A-0E91-444D-93E6-1EE6773443CE}" type="presParOf" srcId="{2BA5223D-74A4-4F1C-BCF4-EF388C887FB6}" destId="{6C3659FA-A51E-44B6-A948-AED3560E78E2}" srcOrd="1" destOrd="0" presId="urn:microsoft.com/office/officeart/2005/8/layout/vList2"/>
    <dgm:cxn modelId="{B25FD976-C892-4BCE-8C51-0E256BB6D9F5}" type="presParOf" srcId="{2BA5223D-74A4-4F1C-BCF4-EF388C887FB6}" destId="{7B87DF87-4E02-4426-9BF8-A57648662CCB}" srcOrd="2" destOrd="0" presId="urn:microsoft.com/office/officeart/2005/8/layout/vList2"/>
    <dgm:cxn modelId="{B5CA5295-AFA1-45D8-A1B4-9821F4B933BF}" type="presParOf" srcId="{2BA5223D-74A4-4F1C-BCF4-EF388C887FB6}" destId="{F2CDF4F9-C3AB-4648-B444-CE58192667B3}" srcOrd="3" destOrd="0" presId="urn:microsoft.com/office/officeart/2005/8/layout/vList2"/>
    <dgm:cxn modelId="{609D9A7A-063F-4BDC-891D-CE0112A708DC}" type="presParOf" srcId="{2BA5223D-74A4-4F1C-BCF4-EF388C887FB6}" destId="{AA489A98-8526-4F01-A949-1C298A4836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C4197D-531A-4F5B-B2DE-1C36D2AB837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78FDA-5765-4E15-B680-8B598659088A}">
      <dgm:prSet phldrT="[Текст]" custT="1"/>
      <dgm:spPr/>
      <dgm:t>
        <a:bodyPr/>
        <a:lstStyle/>
        <a:p>
          <a:r>
            <a:rPr lang="ru-RU" sz="1600" dirty="0" smtClean="0"/>
            <a:t>совокупность правил, приемов и процессов, обеспечивающих и регулирующих легитимное избрание органов публичной власти</a:t>
          </a:r>
          <a:endParaRPr lang="ru-RU" sz="1600" dirty="0"/>
        </a:p>
      </dgm:t>
    </dgm:pt>
    <dgm:pt modelId="{84411D99-8824-410C-BC6D-C80A065F73DF}" type="parTrans" cxnId="{9CA0A9BF-AD11-4629-9497-169CDEBE4772}">
      <dgm:prSet/>
      <dgm:spPr/>
      <dgm:t>
        <a:bodyPr/>
        <a:lstStyle/>
        <a:p>
          <a:endParaRPr lang="ru-RU"/>
        </a:p>
      </dgm:t>
    </dgm:pt>
    <dgm:pt modelId="{881118B7-1C85-44B3-9B0B-E1FF23F59AFA}" type="sibTrans" cxnId="{9CA0A9BF-AD11-4629-9497-169CDEBE4772}">
      <dgm:prSet/>
      <dgm:spPr/>
      <dgm:t>
        <a:bodyPr/>
        <a:lstStyle/>
        <a:p>
          <a:endParaRPr lang="ru-RU"/>
        </a:p>
      </dgm:t>
    </dgm:pt>
    <dgm:pt modelId="{B6323476-343C-4542-8181-E83EB3DC335F}">
      <dgm:prSet phldrT="[Текст]" custT="1"/>
      <dgm:spPr/>
      <dgm:t>
        <a:bodyPr/>
        <a:lstStyle/>
        <a:p>
          <a:r>
            <a:rPr lang="ru-RU" sz="1600" dirty="0" smtClean="0"/>
            <a:t>определяет процесс формирования всей системы представительной власти – от местных органов до президента</a:t>
          </a:r>
          <a:endParaRPr lang="ru-RU" sz="1600" dirty="0"/>
        </a:p>
      </dgm:t>
    </dgm:pt>
    <dgm:pt modelId="{81B9129D-F77C-4A7C-ACF9-3EC63A2E72E5}" type="parTrans" cxnId="{C0ECB624-60ED-481D-8723-79405D332D61}">
      <dgm:prSet/>
      <dgm:spPr/>
      <dgm:t>
        <a:bodyPr/>
        <a:lstStyle/>
        <a:p>
          <a:endParaRPr lang="ru-RU"/>
        </a:p>
      </dgm:t>
    </dgm:pt>
    <dgm:pt modelId="{3AEA7BB6-6D99-4274-B9EB-9A8A1BCE4D5E}" type="sibTrans" cxnId="{C0ECB624-60ED-481D-8723-79405D332D61}">
      <dgm:prSet/>
      <dgm:spPr/>
      <dgm:t>
        <a:bodyPr/>
        <a:lstStyle/>
        <a:p>
          <a:endParaRPr lang="ru-RU"/>
        </a:p>
      </dgm:t>
    </dgm:pt>
    <dgm:pt modelId="{304518C7-E8E6-4EFE-A18B-4813A198B7F3}">
      <dgm:prSet phldrT="[Текст]" custT="1"/>
      <dgm:spPr/>
      <dgm:t>
        <a:bodyPr/>
        <a:lstStyle/>
        <a:p>
          <a:r>
            <a:rPr lang="ru-RU" sz="1600" dirty="0" smtClean="0"/>
            <a:t>формируется под воздействием внешних факторов (экономических, социальных, духовных и др.), обусловлена уровнем социально-экономического развития общества</a:t>
          </a:r>
          <a:endParaRPr lang="ru-RU" sz="1600" dirty="0"/>
        </a:p>
      </dgm:t>
    </dgm:pt>
    <dgm:pt modelId="{05BA5646-5E95-4FA7-9FDC-F71440D25AC6}" type="parTrans" cxnId="{3750B95C-20CA-4B24-A9DD-EF9659E8E9B4}">
      <dgm:prSet/>
      <dgm:spPr/>
      <dgm:t>
        <a:bodyPr/>
        <a:lstStyle/>
        <a:p>
          <a:endParaRPr lang="ru-RU"/>
        </a:p>
      </dgm:t>
    </dgm:pt>
    <dgm:pt modelId="{8568AB8F-26F5-4B15-A81B-2EB3C931B187}" type="sibTrans" cxnId="{3750B95C-20CA-4B24-A9DD-EF9659E8E9B4}">
      <dgm:prSet/>
      <dgm:spPr/>
      <dgm:t>
        <a:bodyPr/>
        <a:lstStyle/>
        <a:p>
          <a:endParaRPr lang="ru-RU"/>
        </a:p>
      </dgm:t>
    </dgm:pt>
    <dgm:pt modelId="{9B4EE106-35A2-4875-9375-BF7C81EE39FA}" type="pres">
      <dgm:prSet presAssocID="{28C4197D-531A-4F5B-B2DE-1C36D2AB8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7FAEA-6705-4ADE-8E44-B7D1FB7AB4FD}" type="pres">
      <dgm:prSet presAssocID="{84E78FDA-5765-4E15-B680-8B598659088A}" presName="parentLin" presStyleCnt="0"/>
      <dgm:spPr/>
    </dgm:pt>
    <dgm:pt modelId="{35D0C9A8-18F5-43E4-B5BA-352835A1E113}" type="pres">
      <dgm:prSet presAssocID="{84E78FDA-5765-4E15-B680-8B59865908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3D36AE-2C32-4A90-BEA9-0FA0D88172A2}" type="pres">
      <dgm:prSet presAssocID="{84E78FDA-5765-4E15-B680-8B59865908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30177-93C5-4C04-BC89-A0FB4D15F381}" type="pres">
      <dgm:prSet presAssocID="{84E78FDA-5765-4E15-B680-8B598659088A}" presName="negativeSpace" presStyleCnt="0"/>
      <dgm:spPr/>
    </dgm:pt>
    <dgm:pt modelId="{2D1A369C-8334-4868-815B-A9CE635E4DD0}" type="pres">
      <dgm:prSet presAssocID="{84E78FDA-5765-4E15-B680-8B598659088A}" presName="childText" presStyleLbl="conFgAcc1" presStyleIdx="0" presStyleCnt="3">
        <dgm:presLayoutVars>
          <dgm:bulletEnabled val="1"/>
        </dgm:presLayoutVars>
      </dgm:prSet>
      <dgm:spPr/>
    </dgm:pt>
    <dgm:pt modelId="{8ADAF8AF-6502-44FC-995A-8A3E705A5860}" type="pres">
      <dgm:prSet presAssocID="{881118B7-1C85-44B3-9B0B-E1FF23F59AFA}" presName="spaceBetweenRectangles" presStyleCnt="0"/>
      <dgm:spPr/>
    </dgm:pt>
    <dgm:pt modelId="{1E0DFECA-F008-42C1-A89B-923DD73A3E5D}" type="pres">
      <dgm:prSet presAssocID="{B6323476-343C-4542-8181-E83EB3DC335F}" presName="parentLin" presStyleCnt="0"/>
      <dgm:spPr/>
    </dgm:pt>
    <dgm:pt modelId="{041802F1-F231-4DA4-9E3B-E8927F95A0C1}" type="pres">
      <dgm:prSet presAssocID="{B6323476-343C-4542-8181-E83EB3DC33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3AED75-3782-43B2-90A2-A89589936BA0}" type="pres">
      <dgm:prSet presAssocID="{B6323476-343C-4542-8181-E83EB3DC33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136A-17FB-4D55-8880-C3BC3FF3C14F}" type="pres">
      <dgm:prSet presAssocID="{B6323476-343C-4542-8181-E83EB3DC335F}" presName="negativeSpace" presStyleCnt="0"/>
      <dgm:spPr/>
    </dgm:pt>
    <dgm:pt modelId="{98D13521-8383-4531-905A-C26F05FFDEA2}" type="pres">
      <dgm:prSet presAssocID="{B6323476-343C-4542-8181-E83EB3DC335F}" presName="childText" presStyleLbl="conFgAcc1" presStyleIdx="1" presStyleCnt="3">
        <dgm:presLayoutVars>
          <dgm:bulletEnabled val="1"/>
        </dgm:presLayoutVars>
      </dgm:prSet>
      <dgm:spPr/>
    </dgm:pt>
    <dgm:pt modelId="{25DB16BE-6666-475B-99FC-38D1B8292925}" type="pres">
      <dgm:prSet presAssocID="{3AEA7BB6-6D99-4274-B9EB-9A8A1BCE4D5E}" presName="spaceBetweenRectangles" presStyleCnt="0"/>
      <dgm:spPr/>
    </dgm:pt>
    <dgm:pt modelId="{2743ED28-C985-4330-AF1C-1C65FAD3475B}" type="pres">
      <dgm:prSet presAssocID="{304518C7-E8E6-4EFE-A18B-4813A198B7F3}" presName="parentLin" presStyleCnt="0"/>
      <dgm:spPr/>
    </dgm:pt>
    <dgm:pt modelId="{C8945F45-9A3A-401B-9652-19A56FF846A4}" type="pres">
      <dgm:prSet presAssocID="{304518C7-E8E6-4EFE-A18B-4813A198B7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7309478-ABF5-4798-BC84-D73418F1E79B}" type="pres">
      <dgm:prSet presAssocID="{304518C7-E8E6-4EFE-A18B-4813A198B7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E032-049C-40E1-9BCF-FC4C764C3CCF}" type="pres">
      <dgm:prSet presAssocID="{304518C7-E8E6-4EFE-A18B-4813A198B7F3}" presName="negativeSpace" presStyleCnt="0"/>
      <dgm:spPr/>
    </dgm:pt>
    <dgm:pt modelId="{17562258-E2A9-4DD1-917D-16C616768D13}" type="pres">
      <dgm:prSet presAssocID="{304518C7-E8E6-4EFE-A18B-4813A198B7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A0A9BF-AD11-4629-9497-169CDEBE4772}" srcId="{28C4197D-531A-4F5B-B2DE-1C36D2AB8370}" destId="{84E78FDA-5765-4E15-B680-8B598659088A}" srcOrd="0" destOrd="0" parTransId="{84411D99-8824-410C-BC6D-C80A065F73DF}" sibTransId="{881118B7-1C85-44B3-9B0B-E1FF23F59AFA}"/>
    <dgm:cxn modelId="{C30FF637-E0BC-4D52-914E-935FAACF564C}" type="presOf" srcId="{304518C7-E8E6-4EFE-A18B-4813A198B7F3}" destId="{47309478-ABF5-4798-BC84-D73418F1E79B}" srcOrd="1" destOrd="0" presId="urn:microsoft.com/office/officeart/2005/8/layout/list1"/>
    <dgm:cxn modelId="{A7D36F86-803E-4616-AF1E-A51BC52CBA30}" type="presOf" srcId="{B6323476-343C-4542-8181-E83EB3DC335F}" destId="{7A3AED75-3782-43B2-90A2-A89589936BA0}" srcOrd="1" destOrd="0" presId="urn:microsoft.com/office/officeart/2005/8/layout/list1"/>
    <dgm:cxn modelId="{9274E282-0258-4A99-AE1F-E20F220E6C79}" type="presOf" srcId="{84E78FDA-5765-4E15-B680-8B598659088A}" destId="{35D0C9A8-18F5-43E4-B5BA-352835A1E113}" srcOrd="0" destOrd="0" presId="urn:microsoft.com/office/officeart/2005/8/layout/list1"/>
    <dgm:cxn modelId="{1E7D5A1C-6F03-49CE-9AF2-C8B5F848A04B}" type="presOf" srcId="{84E78FDA-5765-4E15-B680-8B598659088A}" destId="{313D36AE-2C32-4A90-BEA9-0FA0D88172A2}" srcOrd="1" destOrd="0" presId="urn:microsoft.com/office/officeart/2005/8/layout/list1"/>
    <dgm:cxn modelId="{0FA900B4-FE40-44E1-9EAF-F81CCDF70D8F}" type="presOf" srcId="{304518C7-E8E6-4EFE-A18B-4813A198B7F3}" destId="{C8945F45-9A3A-401B-9652-19A56FF846A4}" srcOrd="0" destOrd="0" presId="urn:microsoft.com/office/officeart/2005/8/layout/list1"/>
    <dgm:cxn modelId="{D307D3C9-29BF-4CF9-B4F6-07CD9AAEB967}" type="presOf" srcId="{28C4197D-531A-4F5B-B2DE-1C36D2AB8370}" destId="{9B4EE106-35A2-4875-9375-BF7C81EE39FA}" srcOrd="0" destOrd="0" presId="urn:microsoft.com/office/officeart/2005/8/layout/list1"/>
    <dgm:cxn modelId="{C0ECB624-60ED-481D-8723-79405D332D61}" srcId="{28C4197D-531A-4F5B-B2DE-1C36D2AB8370}" destId="{B6323476-343C-4542-8181-E83EB3DC335F}" srcOrd="1" destOrd="0" parTransId="{81B9129D-F77C-4A7C-ACF9-3EC63A2E72E5}" sibTransId="{3AEA7BB6-6D99-4274-B9EB-9A8A1BCE4D5E}"/>
    <dgm:cxn modelId="{3750B95C-20CA-4B24-A9DD-EF9659E8E9B4}" srcId="{28C4197D-531A-4F5B-B2DE-1C36D2AB8370}" destId="{304518C7-E8E6-4EFE-A18B-4813A198B7F3}" srcOrd="2" destOrd="0" parTransId="{05BA5646-5E95-4FA7-9FDC-F71440D25AC6}" sibTransId="{8568AB8F-26F5-4B15-A81B-2EB3C931B187}"/>
    <dgm:cxn modelId="{6D6F44A8-5799-4511-BB79-E9F807077D9D}" type="presOf" srcId="{B6323476-343C-4542-8181-E83EB3DC335F}" destId="{041802F1-F231-4DA4-9E3B-E8927F95A0C1}" srcOrd="0" destOrd="0" presId="urn:microsoft.com/office/officeart/2005/8/layout/list1"/>
    <dgm:cxn modelId="{1D9F16CA-BE11-4A89-9E65-225FA917B235}" type="presParOf" srcId="{9B4EE106-35A2-4875-9375-BF7C81EE39FA}" destId="{9187FAEA-6705-4ADE-8E44-B7D1FB7AB4FD}" srcOrd="0" destOrd="0" presId="urn:microsoft.com/office/officeart/2005/8/layout/list1"/>
    <dgm:cxn modelId="{9BD1132F-EF5B-48D2-8E4A-2A740387D0BB}" type="presParOf" srcId="{9187FAEA-6705-4ADE-8E44-B7D1FB7AB4FD}" destId="{35D0C9A8-18F5-43E4-B5BA-352835A1E113}" srcOrd="0" destOrd="0" presId="urn:microsoft.com/office/officeart/2005/8/layout/list1"/>
    <dgm:cxn modelId="{050BFBA3-887B-4E36-8DBA-BC38E6ADC199}" type="presParOf" srcId="{9187FAEA-6705-4ADE-8E44-B7D1FB7AB4FD}" destId="{313D36AE-2C32-4A90-BEA9-0FA0D88172A2}" srcOrd="1" destOrd="0" presId="urn:microsoft.com/office/officeart/2005/8/layout/list1"/>
    <dgm:cxn modelId="{239B6E14-22FC-4B23-AFCB-243E481607D5}" type="presParOf" srcId="{9B4EE106-35A2-4875-9375-BF7C81EE39FA}" destId="{A4630177-93C5-4C04-BC89-A0FB4D15F381}" srcOrd="1" destOrd="0" presId="urn:microsoft.com/office/officeart/2005/8/layout/list1"/>
    <dgm:cxn modelId="{43C9D1E6-4024-4301-9C8C-37DF4093A856}" type="presParOf" srcId="{9B4EE106-35A2-4875-9375-BF7C81EE39FA}" destId="{2D1A369C-8334-4868-815B-A9CE635E4DD0}" srcOrd="2" destOrd="0" presId="urn:microsoft.com/office/officeart/2005/8/layout/list1"/>
    <dgm:cxn modelId="{EDCB7863-A5B0-4C0B-A4FD-D910901384E0}" type="presParOf" srcId="{9B4EE106-35A2-4875-9375-BF7C81EE39FA}" destId="{8ADAF8AF-6502-44FC-995A-8A3E705A5860}" srcOrd="3" destOrd="0" presId="urn:microsoft.com/office/officeart/2005/8/layout/list1"/>
    <dgm:cxn modelId="{D6B4AA3D-C901-41A2-829D-025259688CE1}" type="presParOf" srcId="{9B4EE106-35A2-4875-9375-BF7C81EE39FA}" destId="{1E0DFECA-F008-42C1-A89B-923DD73A3E5D}" srcOrd="4" destOrd="0" presId="urn:microsoft.com/office/officeart/2005/8/layout/list1"/>
    <dgm:cxn modelId="{E1E47482-037A-4FC5-B02F-21579A6B357C}" type="presParOf" srcId="{1E0DFECA-F008-42C1-A89B-923DD73A3E5D}" destId="{041802F1-F231-4DA4-9E3B-E8927F95A0C1}" srcOrd="0" destOrd="0" presId="urn:microsoft.com/office/officeart/2005/8/layout/list1"/>
    <dgm:cxn modelId="{5AA45470-A3D4-488D-A2D0-D3CE30A95B99}" type="presParOf" srcId="{1E0DFECA-F008-42C1-A89B-923DD73A3E5D}" destId="{7A3AED75-3782-43B2-90A2-A89589936BA0}" srcOrd="1" destOrd="0" presId="urn:microsoft.com/office/officeart/2005/8/layout/list1"/>
    <dgm:cxn modelId="{A8556CBA-B987-487E-8056-6793C5867CB8}" type="presParOf" srcId="{9B4EE106-35A2-4875-9375-BF7C81EE39FA}" destId="{0F81136A-17FB-4D55-8880-C3BC3FF3C14F}" srcOrd="5" destOrd="0" presId="urn:microsoft.com/office/officeart/2005/8/layout/list1"/>
    <dgm:cxn modelId="{71EB8B3C-6F1B-45D0-BA67-89F188C43FD2}" type="presParOf" srcId="{9B4EE106-35A2-4875-9375-BF7C81EE39FA}" destId="{98D13521-8383-4531-905A-C26F05FFDEA2}" srcOrd="6" destOrd="0" presId="urn:microsoft.com/office/officeart/2005/8/layout/list1"/>
    <dgm:cxn modelId="{C5055DB3-79C2-4836-A294-1153F49EE971}" type="presParOf" srcId="{9B4EE106-35A2-4875-9375-BF7C81EE39FA}" destId="{25DB16BE-6666-475B-99FC-38D1B8292925}" srcOrd="7" destOrd="0" presId="urn:microsoft.com/office/officeart/2005/8/layout/list1"/>
    <dgm:cxn modelId="{113860EB-043E-45E0-804A-ED149537C67D}" type="presParOf" srcId="{9B4EE106-35A2-4875-9375-BF7C81EE39FA}" destId="{2743ED28-C985-4330-AF1C-1C65FAD3475B}" srcOrd="8" destOrd="0" presId="urn:microsoft.com/office/officeart/2005/8/layout/list1"/>
    <dgm:cxn modelId="{E770E717-D072-426C-AB37-850116DB5765}" type="presParOf" srcId="{2743ED28-C985-4330-AF1C-1C65FAD3475B}" destId="{C8945F45-9A3A-401B-9652-19A56FF846A4}" srcOrd="0" destOrd="0" presId="urn:microsoft.com/office/officeart/2005/8/layout/list1"/>
    <dgm:cxn modelId="{89A0560B-C5DD-445B-B5D0-7B11426D3A20}" type="presParOf" srcId="{2743ED28-C985-4330-AF1C-1C65FAD3475B}" destId="{47309478-ABF5-4798-BC84-D73418F1E79B}" srcOrd="1" destOrd="0" presId="urn:microsoft.com/office/officeart/2005/8/layout/list1"/>
    <dgm:cxn modelId="{CD9D57DD-2419-40DE-B3C2-B53074AB6415}" type="presParOf" srcId="{9B4EE106-35A2-4875-9375-BF7C81EE39FA}" destId="{4337E032-049C-40E1-9BCF-FC4C764C3CCF}" srcOrd="9" destOrd="0" presId="urn:microsoft.com/office/officeart/2005/8/layout/list1"/>
    <dgm:cxn modelId="{D3804336-936E-48C5-BCF5-5E44AD53B5CC}" type="presParOf" srcId="{9B4EE106-35A2-4875-9375-BF7C81EE39FA}" destId="{17562258-E2A9-4DD1-917D-16C616768D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C4197D-531A-4F5B-B2DE-1C36D2AB837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78FDA-5765-4E15-B680-8B598659088A}">
      <dgm:prSet phldrT="[Текст]" custT="1"/>
      <dgm:spPr/>
      <dgm:t>
        <a:bodyPr/>
        <a:lstStyle/>
        <a:p>
          <a:r>
            <a:rPr lang="ru-RU" sz="1600" dirty="0" smtClean="0"/>
            <a:t>условия признания кандидата, кандидатов избранными, списков кандидатов - допущенными к распределению депутатских мандатов, а также порядок распределения депутатских мандатов между списками кандидатов и внутри списков кандидатов.</a:t>
          </a:r>
          <a:endParaRPr lang="ru-RU" sz="1600" dirty="0"/>
        </a:p>
      </dgm:t>
    </dgm:pt>
    <dgm:pt modelId="{84411D99-8824-410C-BC6D-C80A065F73DF}" type="parTrans" cxnId="{9CA0A9BF-AD11-4629-9497-169CDEBE4772}">
      <dgm:prSet/>
      <dgm:spPr/>
      <dgm:t>
        <a:bodyPr/>
        <a:lstStyle/>
        <a:p>
          <a:endParaRPr lang="ru-RU"/>
        </a:p>
      </dgm:t>
    </dgm:pt>
    <dgm:pt modelId="{881118B7-1C85-44B3-9B0B-E1FF23F59AFA}" type="sibTrans" cxnId="{9CA0A9BF-AD11-4629-9497-169CDEBE4772}">
      <dgm:prSet/>
      <dgm:spPr/>
      <dgm:t>
        <a:bodyPr/>
        <a:lstStyle/>
        <a:p>
          <a:endParaRPr lang="ru-RU"/>
        </a:p>
      </dgm:t>
    </dgm:pt>
    <dgm:pt modelId="{9B4EE106-35A2-4875-9375-BF7C81EE39FA}" type="pres">
      <dgm:prSet presAssocID="{28C4197D-531A-4F5B-B2DE-1C36D2AB8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7FAEA-6705-4ADE-8E44-B7D1FB7AB4FD}" type="pres">
      <dgm:prSet presAssocID="{84E78FDA-5765-4E15-B680-8B598659088A}" presName="parentLin" presStyleCnt="0"/>
      <dgm:spPr/>
    </dgm:pt>
    <dgm:pt modelId="{35D0C9A8-18F5-43E4-B5BA-352835A1E113}" type="pres">
      <dgm:prSet presAssocID="{84E78FDA-5765-4E15-B680-8B598659088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13D36AE-2C32-4A90-BEA9-0FA0D88172A2}" type="pres">
      <dgm:prSet presAssocID="{84E78FDA-5765-4E15-B680-8B59865908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30177-93C5-4C04-BC89-A0FB4D15F381}" type="pres">
      <dgm:prSet presAssocID="{84E78FDA-5765-4E15-B680-8B598659088A}" presName="negativeSpace" presStyleCnt="0"/>
      <dgm:spPr/>
    </dgm:pt>
    <dgm:pt modelId="{2D1A369C-8334-4868-815B-A9CE635E4DD0}" type="pres">
      <dgm:prSet presAssocID="{84E78FDA-5765-4E15-B680-8B59865908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CA0A9BF-AD11-4629-9497-169CDEBE4772}" srcId="{28C4197D-531A-4F5B-B2DE-1C36D2AB8370}" destId="{84E78FDA-5765-4E15-B680-8B598659088A}" srcOrd="0" destOrd="0" parTransId="{84411D99-8824-410C-BC6D-C80A065F73DF}" sibTransId="{881118B7-1C85-44B3-9B0B-E1FF23F59AFA}"/>
    <dgm:cxn modelId="{3DAF4A10-F3B8-4F17-B667-7128B0C3304C}" type="presOf" srcId="{84E78FDA-5765-4E15-B680-8B598659088A}" destId="{35D0C9A8-18F5-43E4-B5BA-352835A1E113}" srcOrd="0" destOrd="0" presId="urn:microsoft.com/office/officeart/2005/8/layout/list1"/>
    <dgm:cxn modelId="{521C686D-72EE-4196-BC50-F5951D5FCB8F}" type="presOf" srcId="{28C4197D-531A-4F5B-B2DE-1C36D2AB8370}" destId="{9B4EE106-35A2-4875-9375-BF7C81EE39FA}" srcOrd="0" destOrd="0" presId="urn:microsoft.com/office/officeart/2005/8/layout/list1"/>
    <dgm:cxn modelId="{034A9263-AF88-46D9-94AB-3678C1B23332}" type="presOf" srcId="{84E78FDA-5765-4E15-B680-8B598659088A}" destId="{313D36AE-2C32-4A90-BEA9-0FA0D88172A2}" srcOrd="1" destOrd="0" presId="urn:microsoft.com/office/officeart/2005/8/layout/list1"/>
    <dgm:cxn modelId="{0A8719BA-92B3-4915-BC7A-37AB20FD7510}" type="presParOf" srcId="{9B4EE106-35A2-4875-9375-BF7C81EE39FA}" destId="{9187FAEA-6705-4ADE-8E44-B7D1FB7AB4FD}" srcOrd="0" destOrd="0" presId="urn:microsoft.com/office/officeart/2005/8/layout/list1"/>
    <dgm:cxn modelId="{067487C1-55BC-49D3-BE03-59CC566EB280}" type="presParOf" srcId="{9187FAEA-6705-4ADE-8E44-B7D1FB7AB4FD}" destId="{35D0C9A8-18F5-43E4-B5BA-352835A1E113}" srcOrd="0" destOrd="0" presId="urn:microsoft.com/office/officeart/2005/8/layout/list1"/>
    <dgm:cxn modelId="{3530EBCF-0BEA-4297-B9D0-15434AD694C3}" type="presParOf" srcId="{9187FAEA-6705-4ADE-8E44-B7D1FB7AB4FD}" destId="{313D36AE-2C32-4A90-BEA9-0FA0D88172A2}" srcOrd="1" destOrd="0" presId="urn:microsoft.com/office/officeart/2005/8/layout/list1"/>
    <dgm:cxn modelId="{DEF8B546-3F95-4EAD-9882-1BDE1D68A318}" type="presParOf" srcId="{9B4EE106-35A2-4875-9375-BF7C81EE39FA}" destId="{A4630177-93C5-4C04-BC89-A0FB4D15F381}" srcOrd="1" destOrd="0" presId="urn:microsoft.com/office/officeart/2005/8/layout/list1"/>
    <dgm:cxn modelId="{F12C5B8C-542C-4C64-9A3A-43870F49D9EC}" type="presParOf" srcId="{9B4EE106-35A2-4875-9375-BF7C81EE39FA}" destId="{2D1A369C-8334-4868-815B-A9CE635E4DD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648BFB-258D-45AC-8389-B07CDE1C4F3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D2A47C0-C4A7-4AB9-9FE0-834662622E66}">
      <dgm:prSet phldrT="[Текст]" custT="1"/>
      <dgm:spPr/>
      <dgm:t>
        <a:bodyPr/>
        <a:lstStyle/>
        <a:p>
          <a:r>
            <a:rPr lang="ru-RU" sz="2400" dirty="0" err="1" smtClean="0"/>
            <a:t>Мажори-тарная</a:t>
          </a:r>
          <a:endParaRPr lang="ru-RU" sz="2800" dirty="0"/>
        </a:p>
      </dgm:t>
    </dgm:pt>
    <dgm:pt modelId="{C9F96F1A-4753-4F8F-9B81-EF9D5D76CE35}" type="parTrans" cxnId="{346FF947-608F-4DE6-B631-6795D9B265C4}">
      <dgm:prSet/>
      <dgm:spPr/>
      <dgm:t>
        <a:bodyPr/>
        <a:lstStyle/>
        <a:p>
          <a:endParaRPr lang="ru-RU"/>
        </a:p>
      </dgm:t>
    </dgm:pt>
    <dgm:pt modelId="{0D0BED66-6206-4A4F-AC05-3E79A567A27D}" type="sibTrans" cxnId="{346FF947-608F-4DE6-B631-6795D9B265C4}">
      <dgm:prSet/>
      <dgm:spPr/>
      <dgm:t>
        <a:bodyPr/>
        <a:lstStyle/>
        <a:p>
          <a:endParaRPr lang="ru-RU"/>
        </a:p>
      </dgm:t>
    </dgm:pt>
    <dgm:pt modelId="{046502A5-4B15-4B17-BA6C-6E2D25E11495}">
      <dgm:prSet phldrT="[Текст]" custT="1"/>
      <dgm:spPr/>
      <dgm:t>
        <a:bodyPr/>
        <a:lstStyle/>
        <a:p>
          <a:r>
            <a:rPr lang="ru-RU" sz="2400" dirty="0" err="1" smtClean="0"/>
            <a:t>Пропор-циональ-ная</a:t>
          </a:r>
          <a:endParaRPr lang="ru-RU" sz="2400" dirty="0"/>
        </a:p>
      </dgm:t>
    </dgm:pt>
    <dgm:pt modelId="{7FC24711-4FBD-4B5D-BDE5-5B7FD59E387B}" type="parTrans" cxnId="{8A755548-D0AB-4C79-A138-C4CA4FDE90F7}">
      <dgm:prSet/>
      <dgm:spPr/>
      <dgm:t>
        <a:bodyPr/>
        <a:lstStyle/>
        <a:p>
          <a:endParaRPr lang="ru-RU"/>
        </a:p>
      </dgm:t>
    </dgm:pt>
    <dgm:pt modelId="{944CDD4E-9CAD-435C-B3D3-778A6C00B2C5}" type="sibTrans" cxnId="{8A755548-D0AB-4C79-A138-C4CA4FDE90F7}">
      <dgm:prSet/>
      <dgm:spPr/>
      <dgm:t>
        <a:bodyPr/>
        <a:lstStyle/>
        <a:p>
          <a:endParaRPr lang="ru-RU"/>
        </a:p>
      </dgm:t>
    </dgm:pt>
    <dgm:pt modelId="{D47526A9-E60C-4E6B-B3FD-105F3105E1C3}">
      <dgm:prSet phldrT="[Текст]" custT="1"/>
      <dgm:spPr/>
      <dgm:t>
        <a:bodyPr/>
        <a:lstStyle/>
        <a:p>
          <a:r>
            <a:rPr lang="ru-RU" sz="2400" dirty="0" err="1" smtClean="0"/>
            <a:t>Смешан-ная</a:t>
          </a:r>
          <a:endParaRPr lang="ru-RU" sz="2400" dirty="0"/>
        </a:p>
      </dgm:t>
    </dgm:pt>
    <dgm:pt modelId="{E5D94632-62A3-4FF8-A6A0-456637080D8B}" type="parTrans" cxnId="{5769099C-7C8A-47F7-8DB2-33C8EC30D3B6}">
      <dgm:prSet/>
      <dgm:spPr/>
      <dgm:t>
        <a:bodyPr/>
        <a:lstStyle/>
        <a:p>
          <a:endParaRPr lang="ru-RU"/>
        </a:p>
      </dgm:t>
    </dgm:pt>
    <dgm:pt modelId="{F86A8D2F-1266-4092-9246-D06B92F54B51}" type="sibTrans" cxnId="{5769099C-7C8A-47F7-8DB2-33C8EC30D3B6}">
      <dgm:prSet/>
      <dgm:spPr/>
      <dgm:t>
        <a:bodyPr/>
        <a:lstStyle/>
        <a:p>
          <a:endParaRPr lang="ru-RU"/>
        </a:p>
      </dgm:t>
    </dgm:pt>
    <dgm:pt modelId="{CC447EE1-91E9-42CA-AD31-58ECC440863D}" type="pres">
      <dgm:prSet presAssocID="{9E648BFB-258D-45AC-8389-B07CDE1C4F30}" presName="linearFlow" presStyleCnt="0">
        <dgm:presLayoutVars>
          <dgm:dir/>
          <dgm:resizeHandles val="exact"/>
        </dgm:presLayoutVars>
      </dgm:prSet>
      <dgm:spPr/>
    </dgm:pt>
    <dgm:pt modelId="{AFE1155E-826A-4230-95CD-810E018EBFB2}" type="pres">
      <dgm:prSet presAssocID="{5D2A47C0-C4A7-4AB9-9FE0-834662622E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8B71-FA59-4051-BFE0-2474697678EE}" type="pres">
      <dgm:prSet presAssocID="{0D0BED66-6206-4A4F-AC05-3E79A567A27D}" presName="spacerL" presStyleCnt="0"/>
      <dgm:spPr/>
    </dgm:pt>
    <dgm:pt modelId="{E8054341-CE3A-4050-9D83-CFF668F92CC6}" type="pres">
      <dgm:prSet presAssocID="{0D0BED66-6206-4A4F-AC05-3E79A567A27D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4BBFA382-A58F-4D1C-9118-1A024FB0C2C6}" type="pres">
      <dgm:prSet presAssocID="{0D0BED66-6206-4A4F-AC05-3E79A567A27D}" presName="spacerR" presStyleCnt="0"/>
      <dgm:spPr/>
    </dgm:pt>
    <dgm:pt modelId="{B22F906F-1E0D-4367-99D5-D29099EA4E97}" type="pres">
      <dgm:prSet presAssocID="{046502A5-4B15-4B17-BA6C-6E2D25E114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48AE-9255-4120-B782-ED4E7B91EE21}" type="pres">
      <dgm:prSet presAssocID="{944CDD4E-9CAD-435C-B3D3-778A6C00B2C5}" presName="spacerL" presStyleCnt="0"/>
      <dgm:spPr/>
    </dgm:pt>
    <dgm:pt modelId="{444D5FD5-F010-4095-8F4C-ACF63686A85A}" type="pres">
      <dgm:prSet presAssocID="{944CDD4E-9CAD-435C-B3D3-778A6C00B2C5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87203FF7-743B-4E52-9681-2FF82D2CAC6C}" type="pres">
      <dgm:prSet presAssocID="{944CDD4E-9CAD-435C-B3D3-778A6C00B2C5}" presName="spacerR" presStyleCnt="0"/>
      <dgm:spPr/>
    </dgm:pt>
    <dgm:pt modelId="{157F45C7-43F9-4219-AF9D-259A37853282}" type="pres">
      <dgm:prSet presAssocID="{D47526A9-E60C-4E6B-B3FD-105F3105E1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55548-D0AB-4C79-A138-C4CA4FDE90F7}" srcId="{9E648BFB-258D-45AC-8389-B07CDE1C4F30}" destId="{046502A5-4B15-4B17-BA6C-6E2D25E11495}" srcOrd="1" destOrd="0" parTransId="{7FC24711-4FBD-4B5D-BDE5-5B7FD59E387B}" sibTransId="{944CDD4E-9CAD-435C-B3D3-778A6C00B2C5}"/>
    <dgm:cxn modelId="{346FF947-608F-4DE6-B631-6795D9B265C4}" srcId="{9E648BFB-258D-45AC-8389-B07CDE1C4F30}" destId="{5D2A47C0-C4A7-4AB9-9FE0-834662622E66}" srcOrd="0" destOrd="0" parTransId="{C9F96F1A-4753-4F8F-9B81-EF9D5D76CE35}" sibTransId="{0D0BED66-6206-4A4F-AC05-3E79A567A27D}"/>
    <dgm:cxn modelId="{C8D687FD-7C50-43D4-94D0-515A671C4503}" type="presOf" srcId="{944CDD4E-9CAD-435C-B3D3-778A6C00B2C5}" destId="{444D5FD5-F010-4095-8F4C-ACF63686A85A}" srcOrd="0" destOrd="0" presId="urn:microsoft.com/office/officeart/2005/8/layout/equation1"/>
    <dgm:cxn modelId="{5769099C-7C8A-47F7-8DB2-33C8EC30D3B6}" srcId="{9E648BFB-258D-45AC-8389-B07CDE1C4F30}" destId="{D47526A9-E60C-4E6B-B3FD-105F3105E1C3}" srcOrd="2" destOrd="0" parTransId="{E5D94632-62A3-4FF8-A6A0-456637080D8B}" sibTransId="{F86A8D2F-1266-4092-9246-D06B92F54B51}"/>
    <dgm:cxn modelId="{E3649CF3-6057-4E24-9D97-14AC55373DCE}" type="presOf" srcId="{9E648BFB-258D-45AC-8389-B07CDE1C4F30}" destId="{CC447EE1-91E9-42CA-AD31-58ECC440863D}" srcOrd="0" destOrd="0" presId="urn:microsoft.com/office/officeart/2005/8/layout/equation1"/>
    <dgm:cxn modelId="{4A0DE1A7-70FB-42F5-AC6D-CF8D78E936B5}" type="presOf" srcId="{046502A5-4B15-4B17-BA6C-6E2D25E11495}" destId="{B22F906F-1E0D-4367-99D5-D29099EA4E97}" srcOrd="0" destOrd="0" presId="urn:microsoft.com/office/officeart/2005/8/layout/equation1"/>
    <dgm:cxn modelId="{D15F7A4D-64AD-471C-9C25-B36710B0CB6E}" type="presOf" srcId="{5D2A47C0-C4A7-4AB9-9FE0-834662622E66}" destId="{AFE1155E-826A-4230-95CD-810E018EBFB2}" srcOrd="0" destOrd="0" presId="urn:microsoft.com/office/officeart/2005/8/layout/equation1"/>
    <dgm:cxn modelId="{A1C5C5D0-CE6B-4811-9324-9E90F5F548E5}" type="presOf" srcId="{0D0BED66-6206-4A4F-AC05-3E79A567A27D}" destId="{E8054341-CE3A-4050-9D83-CFF668F92CC6}" srcOrd="0" destOrd="0" presId="urn:microsoft.com/office/officeart/2005/8/layout/equation1"/>
    <dgm:cxn modelId="{6ED0762E-307D-49E5-A1FA-D60B85BF468C}" type="presOf" srcId="{D47526A9-E60C-4E6B-B3FD-105F3105E1C3}" destId="{157F45C7-43F9-4219-AF9D-259A37853282}" srcOrd="0" destOrd="0" presId="urn:microsoft.com/office/officeart/2005/8/layout/equation1"/>
    <dgm:cxn modelId="{0902D956-1FE2-4B8B-A8D5-AEBF6B2F4EA1}" type="presParOf" srcId="{CC447EE1-91E9-42CA-AD31-58ECC440863D}" destId="{AFE1155E-826A-4230-95CD-810E018EBFB2}" srcOrd="0" destOrd="0" presId="urn:microsoft.com/office/officeart/2005/8/layout/equation1"/>
    <dgm:cxn modelId="{28C560A8-122E-4E0B-AAA8-BEBD1EEA5D87}" type="presParOf" srcId="{CC447EE1-91E9-42CA-AD31-58ECC440863D}" destId="{66508B71-FA59-4051-BFE0-2474697678EE}" srcOrd="1" destOrd="0" presId="urn:microsoft.com/office/officeart/2005/8/layout/equation1"/>
    <dgm:cxn modelId="{59CC0191-6718-4AC0-B6BC-3A5975DEE78E}" type="presParOf" srcId="{CC447EE1-91E9-42CA-AD31-58ECC440863D}" destId="{E8054341-CE3A-4050-9D83-CFF668F92CC6}" srcOrd="2" destOrd="0" presId="urn:microsoft.com/office/officeart/2005/8/layout/equation1"/>
    <dgm:cxn modelId="{A4D362AA-413D-432C-B568-D954AB1EC15F}" type="presParOf" srcId="{CC447EE1-91E9-42CA-AD31-58ECC440863D}" destId="{4BBFA382-A58F-4D1C-9118-1A024FB0C2C6}" srcOrd="3" destOrd="0" presId="urn:microsoft.com/office/officeart/2005/8/layout/equation1"/>
    <dgm:cxn modelId="{4BFF8449-C051-4613-A7EC-F5840F509122}" type="presParOf" srcId="{CC447EE1-91E9-42CA-AD31-58ECC440863D}" destId="{B22F906F-1E0D-4367-99D5-D29099EA4E97}" srcOrd="4" destOrd="0" presId="urn:microsoft.com/office/officeart/2005/8/layout/equation1"/>
    <dgm:cxn modelId="{D33FCD90-747C-4B0D-A18D-E56713520F1E}" type="presParOf" srcId="{CC447EE1-91E9-42CA-AD31-58ECC440863D}" destId="{F24148AE-9255-4120-B782-ED4E7B91EE21}" srcOrd="5" destOrd="0" presId="urn:microsoft.com/office/officeart/2005/8/layout/equation1"/>
    <dgm:cxn modelId="{11C030B7-FCCC-4204-A73E-F7BE06ED5CF4}" type="presParOf" srcId="{CC447EE1-91E9-42CA-AD31-58ECC440863D}" destId="{444D5FD5-F010-4095-8F4C-ACF63686A85A}" srcOrd="6" destOrd="0" presId="urn:microsoft.com/office/officeart/2005/8/layout/equation1"/>
    <dgm:cxn modelId="{28668525-3795-4DA2-BB45-1BBED0B52053}" type="presParOf" srcId="{CC447EE1-91E9-42CA-AD31-58ECC440863D}" destId="{87203FF7-743B-4E52-9681-2FF82D2CAC6C}" srcOrd="7" destOrd="0" presId="urn:microsoft.com/office/officeart/2005/8/layout/equation1"/>
    <dgm:cxn modelId="{49FE62C8-D818-4351-A86A-A026D84E3F3A}" type="presParOf" srcId="{CC447EE1-91E9-42CA-AD31-58ECC440863D}" destId="{157F45C7-43F9-4219-AF9D-259A378532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726DB0-3136-40DC-A805-0CA9F4C21B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341D7-49B9-4C63-B04C-074F1984339B}">
      <dgm:prSet phldrT="[Текст]"/>
      <dgm:spPr/>
      <dgm:t>
        <a:bodyPr/>
        <a:lstStyle/>
        <a:p>
          <a:r>
            <a:rPr lang="ru-RU" dirty="0" smtClean="0"/>
            <a:t>Компромиссный вариант</a:t>
          </a:r>
          <a:endParaRPr lang="ru-RU" dirty="0"/>
        </a:p>
      </dgm:t>
    </dgm:pt>
    <dgm:pt modelId="{1801B8BB-07F5-4387-9ED0-A99534FC6BB5}" type="parTrans" cxnId="{FE00C1AC-77FC-4431-BE22-4901B862DF38}">
      <dgm:prSet/>
      <dgm:spPr/>
      <dgm:t>
        <a:bodyPr/>
        <a:lstStyle/>
        <a:p>
          <a:endParaRPr lang="ru-RU"/>
        </a:p>
      </dgm:t>
    </dgm:pt>
    <dgm:pt modelId="{0E631FA5-A7AF-48E3-89AB-9EEAD0DE3F36}" type="sibTrans" cxnId="{FE00C1AC-77FC-4431-BE22-4901B862DF38}">
      <dgm:prSet/>
      <dgm:spPr/>
      <dgm:t>
        <a:bodyPr/>
        <a:lstStyle/>
        <a:p>
          <a:endParaRPr lang="ru-RU"/>
        </a:p>
      </dgm:t>
    </dgm:pt>
    <dgm:pt modelId="{FF27FF90-2DCF-4519-8A8B-593C848287A5}">
      <dgm:prSet phldrT="[Текст]"/>
      <dgm:spPr/>
      <dgm:t>
        <a:bodyPr/>
        <a:lstStyle/>
        <a:p>
          <a:r>
            <a:rPr lang="ru-RU" dirty="0" smtClean="0"/>
            <a:t>Государственная </a:t>
          </a:r>
          <a:br>
            <a:rPr lang="ru-RU" dirty="0" smtClean="0"/>
          </a:br>
          <a:r>
            <a:rPr lang="ru-RU" dirty="0" smtClean="0"/>
            <a:t>Дума </a:t>
          </a:r>
          <a:br>
            <a:rPr lang="ru-RU" dirty="0" smtClean="0"/>
          </a:br>
          <a:r>
            <a:rPr lang="ru-RU" dirty="0" smtClean="0"/>
            <a:t>Российской Федерации</a:t>
          </a:r>
          <a:endParaRPr lang="ru-RU" dirty="0"/>
        </a:p>
      </dgm:t>
    </dgm:pt>
    <dgm:pt modelId="{64E00717-7C00-47F2-85E6-9ACDD908A57A}" type="parTrans" cxnId="{C1651E3F-D7C3-460A-B60E-8D609BC5E343}">
      <dgm:prSet/>
      <dgm:spPr/>
      <dgm:t>
        <a:bodyPr/>
        <a:lstStyle/>
        <a:p>
          <a:endParaRPr lang="ru-RU"/>
        </a:p>
      </dgm:t>
    </dgm:pt>
    <dgm:pt modelId="{6E9E49E5-8FC1-42E6-A48C-8AD08035614F}" type="sibTrans" cxnId="{C1651E3F-D7C3-460A-B60E-8D609BC5E343}">
      <dgm:prSet/>
      <dgm:spPr/>
      <dgm:t>
        <a:bodyPr/>
        <a:lstStyle/>
        <a:p>
          <a:endParaRPr lang="ru-RU"/>
        </a:p>
      </dgm:t>
    </dgm:pt>
    <dgm:pt modelId="{DA1CB6A9-315F-41F7-A169-68CABBF3DFFE}">
      <dgm:prSet phldrT="[Текст]"/>
      <dgm:spPr/>
      <dgm:t>
        <a:bodyPr/>
        <a:lstStyle/>
        <a:p>
          <a:r>
            <a:rPr lang="ru-RU" dirty="0" smtClean="0"/>
            <a:t>Законодательное Собрание Краснодарского края</a:t>
          </a:r>
          <a:endParaRPr lang="ru-RU" dirty="0"/>
        </a:p>
      </dgm:t>
    </dgm:pt>
    <dgm:pt modelId="{53034D53-54E5-4BE2-85FD-A48FF1A49D91}" type="parTrans" cxnId="{F53E44EB-D5AE-46A2-9B91-93D6C7FF21CB}">
      <dgm:prSet/>
      <dgm:spPr/>
      <dgm:t>
        <a:bodyPr/>
        <a:lstStyle/>
        <a:p>
          <a:endParaRPr lang="ru-RU"/>
        </a:p>
      </dgm:t>
    </dgm:pt>
    <dgm:pt modelId="{F83C54BE-BA7B-4F62-8730-DC18AA64B6C6}" type="sibTrans" cxnId="{F53E44EB-D5AE-46A2-9B91-93D6C7FF21CB}">
      <dgm:prSet/>
      <dgm:spPr/>
      <dgm:t>
        <a:bodyPr/>
        <a:lstStyle/>
        <a:p>
          <a:endParaRPr lang="ru-RU"/>
        </a:p>
      </dgm:t>
    </dgm:pt>
    <dgm:pt modelId="{CBA39EB6-3873-4ABF-836A-9DFFE6A97B1E}">
      <dgm:prSet phldrT="[Текст]"/>
      <dgm:spPr/>
      <dgm:t>
        <a:bodyPr/>
        <a:lstStyle/>
        <a:p>
          <a:r>
            <a:rPr lang="ru-RU" dirty="0" smtClean="0"/>
            <a:t>Городская Дума Краснодара</a:t>
          </a:r>
          <a:endParaRPr lang="ru-RU" dirty="0"/>
        </a:p>
      </dgm:t>
    </dgm:pt>
    <dgm:pt modelId="{458F0F74-B3A1-42C8-AB9E-BB9D415F478E}" type="parTrans" cxnId="{ACDA73B5-B8A7-4865-A86F-B4B041B24918}">
      <dgm:prSet/>
      <dgm:spPr/>
      <dgm:t>
        <a:bodyPr/>
        <a:lstStyle/>
        <a:p>
          <a:endParaRPr lang="ru-RU"/>
        </a:p>
      </dgm:t>
    </dgm:pt>
    <dgm:pt modelId="{71E6977B-E189-462F-BA69-6174932F4085}" type="sibTrans" cxnId="{ACDA73B5-B8A7-4865-A86F-B4B041B24918}">
      <dgm:prSet/>
      <dgm:spPr/>
      <dgm:t>
        <a:bodyPr/>
        <a:lstStyle/>
        <a:p>
          <a:endParaRPr lang="ru-RU"/>
        </a:p>
      </dgm:t>
    </dgm:pt>
    <dgm:pt modelId="{7C74E305-5FF7-460C-9ADF-3D3FAFB89412}">
      <dgm:prSet phldrT="[Текст]"/>
      <dgm:spPr/>
      <dgm:t>
        <a:bodyPr/>
        <a:lstStyle/>
        <a:p>
          <a:r>
            <a:rPr lang="ru-RU" dirty="0" smtClean="0"/>
            <a:t>Совет муниципального образования Туапсинский район</a:t>
          </a:r>
          <a:endParaRPr lang="ru-RU" dirty="0"/>
        </a:p>
      </dgm:t>
    </dgm:pt>
    <dgm:pt modelId="{3A84D8C6-53F0-4AE3-8B6B-80C455D74BA8}" type="parTrans" cxnId="{A40C62AE-7359-407A-A149-6511F8DA16F6}">
      <dgm:prSet/>
      <dgm:spPr/>
      <dgm:t>
        <a:bodyPr/>
        <a:lstStyle/>
        <a:p>
          <a:endParaRPr lang="ru-RU"/>
        </a:p>
      </dgm:t>
    </dgm:pt>
    <dgm:pt modelId="{1EFEFE61-CF72-48E2-B7E5-5D2145042093}" type="sibTrans" cxnId="{A40C62AE-7359-407A-A149-6511F8DA16F6}">
      <dgm:prSet/>
      <dgm:spPr/>
      <dgm:t>
        <a:bodyPr/>
        <a:lstStyle/>
        <a:p>
          <a:endParaRPr lang="ru-RU"/>
        </a:p>
      </dgm:t>
    </dgm:pt>
    <dgm:pt modelId="{CD247EBC-A91D-4F13-8B2A-B2918CF25F04}" type="pres">
      <dgm:prSet presAssocID="{24726DB0-3136-40DC-A805-0CA9F4C21B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9ED18-61D7-4CC5-919F-7EC1F61E2897}" type="pres">
      <dgm:prSet presAssocID="{24726DB0-3136-40DC-A805-0CA9F4C21BEB}" presName="matrix" presStyleCnt="0"/>
      <dgm:spPr/>
    </dgm:pt>
    <dgm:pt modelId="{2FDA18EE-3776-4BCE-AF99-7D7FC59C3858}" type="pres">
      <dgm:prSet presAssocID="{24726DB0-3136-40DC-A805-0CA9F4C21BEB}" presName="tile1" presStyleLbl="node1" presStyleIdx="0" presStyleCnt="4"/>
      <dgm:spPr/>
      <dgm:t>
        <a:bodyPr/>
        <a:lstStyle/>
        <a:p>
          <a:endParaRPr lang="ru-RU"/>
        </a:p>
      </dgm:t>
    </dgm:pt>
    <dgm:pt modelId="{22E18FE5-9F78-4D65-8E9B-D7601CFF0D50}" type="pres">
      <dgm:prSet presAssocID="{24726DB0-3136-40DC-A805-0CA9F4C21B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D219-6C9B-499C-982E-657526C6FC2F}" type="pres">
      <dgm:prSet presAssocID="{24726DB0-3136-40DC-A805-0CA9F4C21BEB}" presName="tile2" presStyleLbl="node1" presStyleIdx="1" presStyleCnt="4" custLinFactNeighborX="2222" custLinFactNeighborY="-4444"/>
      <dgm:spPr/>
      <dgm:t>
        <a:bodyPr/>
        <a:lstStyle/>
        <a:p>
          <a:endParaRPr lang="ru-RU"/>
        </a:p>
      </dgm:t>
    </dgm:pt>
    <dgm:pt modelId="{B054D747-9377-47CF-9155-07A717920AB0}" type="pres">
      <dgm:prSet presAssocID="{24726DB0-3136-40DC-A805-0CA9F4C21B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A0DED-6558-499E-8106-2A98225E110E}" type="pres">
      <dgm:prSet presAssocID="{24726DB0-3136-40DC-A805-0CA9F4C21BEB}" presName="tile3" presStyleLbl="node1" presStyleIdx="2" presStyleCnt="4"/>
      <dgm:spPr/>
      <dgm:t>
        <a:bodyPr/>
        <a:lstStyle/>
        <a:p>
          <a:endParaRPr lang="ru-RU"/>
        </a:p>
      </dgm:t>
    </dgm:pt>
    <dgm:pt modelId="{A34C2B19-6258-4435-ABEB-F0837524BC34}" type="pres">
      <dgm:prSet presAssocID="{24726DB0-3136-40DC-A805-0CA9F4C21B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9DE4-5517-4C22-A91F-581AAAA86310}" type="pres">
      <dgm:prSet presAssocID="{24726DB0-3136-40DC-A805-0CA9F4C21BEB}" presName="tile4" presStyleLbl="node1" presStyleIdx="3" presStyleCnt="4"/>
      <dgm:spPr/>
      <dgm:t>
        <a:bodyPr/>
        <a:lstStyle/>
        <a:p>
          <a:endParaRPr lang="ru-RU"/>
        </a:p>
      </dgm:t>
    </dgm:pt>
    <dgm:pt modelId="{91F8D12D-CD8C-44A2-BA60-6E42D6DF3C10}" type="pres">
      <dgm:prSet presAssocID="{24726DB0-3136-40DC-A805-0CA9F4C21B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08EA5-970F-4514-916E-B8DBDC600176}" type="pres">
      <dgm:prSet presAssocID="{24726DB0-3136-40DC-A805-0CA9F4C21B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8619D-56C4-4545-A844-9C276C84A8C8}" type="presOf" srcId="{7C74E305-5FF7-460C-9ADF-3D3FAFB89412}" destId="{47D89DE4-5517-4C22-A91F-581AAAA86310}" srcOrd="0" destOrd="0" presId="urn:microsoft.com/office/officeart/2005/8/layout/matrix1"/>
    <dgm:cxn modelId="{ACDA73B5-B8A7-4865-A86F-B4B041B24918}" srcId="{EB7341D7-49B9-4C63-B04C-074F1984339B}" destId="{CBA39EB6-3873-4ABF-836A-9DFFE6A97B1E}" srcOrd="2" destOrd="0" parTransId="{458F0F74-B3A1-42C8-AB9E-BB9D415F478E}" sibTransId="{71E6977B-E189-462F-BA69-6174932F4085}"/>
    <dgm:cxn modelId="{F7195BDB-08A2-49AD-B63F-C80338BA682C}" type="presOf" srcId="{CBA39EB6-3873-4ABF-836A-9DFFE6A97B1E}" destId="{2DFA0DED-6558-499E-8106-2A98225E110E}" srcOrd="0" destOrd="0" presId="urn:microsoft.com/office/officeart/2005/8/layout/matrix1"/>
    <dgm:cxn modelId="{BF33FF29-E40E-4814-8FC1-D4A9F8E94E90}" type="presOf" srcId="{24726DB0-3136-40DC-A805-0CA9F4C21BEB}" destId="{CD247EBC-A91D-4F13-8B2A-B2918CF25F04}" srcOrd="0" destOrd="0" presId="urn:microsoft.com/office/officeart/2005/8/layout/matrix1"/>
    <dgm:cxn modelId="{49A34D86-0EA0-4EAC-B234-963C6908712C}" type="presOf" srcId="{DA1CB6A9-315F-41F7-A169-68CABBF3DFFE}" destId="{B054D747-9377-47CF-9155-07A717920AB0}" srcOrd="1" destOrd="0" presId="urn:microsoft.com/office/officeart/2005/8/layout/matrix1"/>
    <dgm:cxn modelId="{A40C62AE-7359-407A-A149-6511F8DA16F6}" srcId="{EB7341D7-49B9-4C63-B04C-074F1984339B}" destId="{7C74E305-5FF7-460C-9ADF-3D3FAFB89412}" srcOrd="3" destOrd="0" parTransId="{3A84D8C6-53F0-4AE3-8B6B-80C455D74BA8}" sibTransId="{1EFEFE61-CF72-48E2-B7E5-5D2145042093}"/>
    <dgm:cxn modelId="{935E8D88-184A-4EBD-8AE7-8D97F4079131}" type="presOf" srcId="{FF27FF90-2DCF-4519-8A8B-593C848287A5}" destId="{22E18FE5-9F78-4D65-8E9B-D7601CFF0D50}" srcOrd="1" destOrd="0" presId="urn:microsoft.com/office/officeart/2005/8/layout/matrix1"/>
    <dgm:cxn modelId="{FD0C3DB8-4818-45AA-B713-C3F7D1B01696}" type="presOf" srcId="{CBA39EB6-3873-4ABF-836A-9DFFE6A97B1E}" destId="{A34C2B19-6258-4435-ABEB-F0837524BC34}" srcOrd="1" destOrd="0" presId="urn:microsoft.com/office/officeart/2005/8/layout/matrix1"/>
    <dgm:cxn modelId="{80B18261-2373-471E-8DE6-A9C90A883AF6}" type="presOf" srcId="{7C74E305-5FF7-460C-9ADF-3D3FAFB89412}" destId="{91F8D12D-CD8C-44A2-BA60-6E42D6DF3C10}" srcOrd="1" destOrd="0" presId="urn:microsoft.com/office/officeart/2005/8/layout/matrix1"/>
    <dgm:cxn modelId="{D121450B-006A-4AFA-990A-2C9C1B7969F1}" type="presOf" srcId="{DA1CB6A9-315F-41F7-A169-68CABBF3DFFE}" destId="{7A15D219-6C9B-499C-982E-657526C6FC2F}" srcOrd="0" destOrd="0" presId="urn:microsoft.com/office/officeart/2005/8/layout/matrix1"/>
    <dgm:cxn modelId="{C1651E3F-D7C3-460A-B60E-8D609BC5E343}" srcId="{EB7341D7-49B9-4C63-B04C-074F1984339B}" destId="{FF27FF90-2DCF-4519-8A8B-593C848287A5}" srcOrd="0" destOrd="0" parTransId="{64E00717-7C00-47F2-85E6-9ACDD908A57A}" sibTransId="{6E9E49E5-8FC1-42E6-A48C-8AD08035614F}"/>
    <dgm:cxn modelId="{9C778D27-667C-48F4-ABB9-1DBFBC201EB8}" type="presOf" srcId="{EB7341D7-49B9-4C63-B04C-074F1984339B}" destId="{16E08EA5-970F-4514-916E-B8DBDC600176}" srcOrd="0" destOrd="0" presId="urn:microsoft.com/office/officeart/2005/8/layout/matrix1"/>
    <dgm:cxn modelId="{6542D32B-BF46-4C45-9656-95B759651AF2}" type="presOf" srcId="{FF27FF90-2DCF-4519-8A8B-593C848287A5}" destId="{2FDA18EE-3776-4BCE-AF99-7D7FC59C3858}" srcOrd="0" destOrd="0" presId="urn:microsoft.com/office/officeart/2005/8/layout/matrix1"/>
    <dgm:cxn modelId="{FE00C1AC-77FC-4431-BE22-4901B862DF38}" srcId="{24726DB0-3136-40DC-A805-0CA9F4C21BEB}" destId="{EB7341D7-49B9-4C63-B04C-074F1984339B}" srcOrd="0" destOrd="0" parTransId="{1801B8BB-07F5-4387-9ED0-A99534FC6BB5}" sibTransId="{0E631FA5-A7AF-48E3-89AB-9EEAD0DE3F36}"/>
    <dgm:cxn modelId="{F53E44EB-D5AE-46A2-9B91-93D6C7FF21CB}" srcId="{EB7341D7-49B9-4C63-B04C-074F1984339B}" destId="{DA1CB6A9-315F-41F7-A169-68CABBF3DFFE}" srcOrd="1" destOrd="0" parTransId="{53034D53-54E5-4BE2-85FD-A48FF1A49D91}" sibTransId="{F83C54BE-BA7B-4F62-8730-DC18AA64B6C6}"/>
    <dgm:cxn modelId="{49432194-B1B1-4565-BB99-2811C53C5D0B}" type="presParOf" srcId="{CD247EBC-A91D-4F13-8B2A-B2918CF25F04}" destId="{4709ED18-61D7-4CC5-919F-7EC1F61E2897}" srcOrd="0" destOrd="0" presId="urn:microsoft.com/office/officeart/2005/8/layout/matrix1"/>
    <dgm:cxn modelId="{8091534D-2756-4C2F-BBFB-1332016C8FEF}" type="presParOf" srcId="{4709ED18-61D7-4CC5-919F-7EC1F61E2897}" destId="{2FDA18EE-3776-4BCE-AF99-7D7FC59C3858}" srcOrd="0" destOrd="0" presId="urn:microsoft.com/office/officeart/2005/8/layout/matrix1"/>
    <dgm:cxn modelId="{97744AEF-E8DA-4B24-9E32-DD86324E465A}" type="presParOf" srcId="{4709ED18-61D7-4CC5-919F-7EC1F61E2897}" destId="{22E18FE5-9F78-4D65-8E9B-D7601CFF0D50}" srcOrd="1" destOrd="0" presId="urn:microsoft.com/office/officeart/2005/8/layout/matrix1"/>
    <dgm:cxn modelId="{D58F85BF-986C-4DD4-9C09-2556CF19BD71}" type="presParOf" srcId="{4709ED18-61D7-4CC5-919F-7EC1F61E2897}" destId="{7A15D219-6C9B-499C-982E-657526C6FC2F}" srcOrd="2" destOrd="0" presId="urn:microsoft.com/office/officeart/2005/8/layout/matrix1"/>
    <dgm:cxn modelId="{39A9804C-A649-42C0-84F5-DD2DE8930F70}" type="presParOf" srcId="{4709ED18-61D7-4CC5-919F-7EC1F61E2897}" destId="{B054D747-9377-47CF-9155-07A717920AB0}" srcOrd="3" destOrd="0" presId="urn:microsoft.com/office/officeart/2005/8/layout/matrix1"/>
    <dgm:cxn modelId="{5CD7CDE1-3D37-4D1C-95C4-15840A67A7B3}" type="presParOf" srcId="{4709ED18-61D7-4CC5-919F-7EC1F61E2897}" destId="{2DFA0DED-6558-499E-8106-2A98225E110E}" srcOrd="4" destOrd="0" presId="urn:microsoft.com/office/officeart/2005/8/layout/matrix1"/>
    <dgm:cxn modelId="{D11CEFE6-DFFC-4B74-A146-DC9D5FB78205}" type="presParOf" srcId="{4709ED18-61D7-4CC5-919F-7EC1F61E2897}" destId="{A34C2B19-6258-4435-ABEB-F0837524BC34}" srcOrd="5" destOrd="0" presId="urn:microsoft.com/office/officeart/2005/8/layout/matrix1"/>
    <dgm:cxn modelId="{EF8A36D7-CFF0-4CF5-8461-5651FF211831}" type="presParOf" srcId="{4709ED18-61D7-4CC5-919F-7EC1F61E2897}" destId="{47D89DE4-5517-4C22-A91F-581AAAA86310}" srcOrd="6" destOrd="0" presId="urn:microsoft.com/office/officeart/2005/8/layout/matrix1"/>
    <dgm:cxn modelId="{5ABE3D47-ECAA-48F4-892E-806E5C3F138C}" type="presParOf" srcId="{4709ED18-61D7-4CC5-919F-7EC1F61E2897}" destId="{91F8D12D-CD8C-44A2-BA60-6E42D6DF3C10}" srcOrd="7" destOrd="0" presId="urn:microsoft.com/office/officeart/2005/8/layout/matrix1"/>
    <dgm:cxn modelId="{63921CBA-9E21-4929-88C7-2AD78F3B6BE1}" type="presParOf" srcId="{CD247EBC-A91D-4F13-8B2A-B2918CF25F04}" destId="{16E08EA5-970F-4514-916E-B8DBDC60017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C4197D-531A-4F5B-B2DE-1C36D2AB837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78FDA-5765-4E15-B680-8B598659088A}">
      <dgm:prSet phldrT="[Текст]" custT="1"/>
      <dgm:spPr/>
      <dgm:t>
        <a:bodyPr/>
        <a:lstStyle/>
        <a:p>
          <a:r>
            <a:rPr lang="ru-RU" sz="1600" dirty="0" smtClean="0"/>
            <a:t>проведение выборов системой специально создаваемых независимых органов – избирательных комиссий</a:t>
          </a:r>
          <a:endParaRPr lang="ru-RU" sz="1600" dirty="0"/>
        </a:p>
      </dgm:t>
    </dgm:pt>
    <dgm:pt modelId="{84411D99-8824-410C-BC6D-C80A065F73DF}" type="parTrans" cxnId="{9CA0A9BF-AD11-4629-9497-169CDEBE4772}">
      <dgm:prSet/>
      <dgm:spPr/>
      <dgm:t>
        <a:bodyPr/>
        <a:lstStyle/>
        <a:p>
          <a:endParaRPr lang="ru-RU"/>
        </a:p>
      </dgm:t>
    </dgm:pt>
    <dgm:pt modelId="{881118B7-1C85-44B3-9B0B-E1FF23F59AFA}" type="sibTrans" cxnId="{9CA0A9BF-AD11-4629-9497-169CDEBE4772}">
      <dgm:prSet/>
      <dgm:spPr/>
      <dgm:t>
        <a:bodyPr/>
        <a:lstStyle/>
        <a:p>
          <a:endParaRPr lang="ru-RU"/>
        </a:p>
      </dgm:t>
    </dgm:pt>
    <dgm:pt modelId="{B6323476-343C-4542-8181-E83EB3DC335F}">
      <dgm:prSet phldrT="[Текст]" custT="1"/>
      <dgm:spPr/>
      <dgm:t>
        <a:bodyPr/>
        <a:lstStyle/>
        <a:p>
          <a:r>
            <a:rPr lang="ru-RU" sz="1600" dirty="0" smtClean="0"/>
            <a:t>обеспечение гарантий реализации активного избирательного права: учет и регистрация избирателей; наделение избирателя активным избирательным правом в границах  соответствующего избирательного округа</a:t>
          </a:r>
          <a:endParaRPr lang="ru-RU" sz="1600" dirty="0"/>
        </a:p>
      </dgm:t>
    </dgm:pt>
    <dgm:pt modelId="{81B9129D-F77C-4A7C-ACF9-3EC63A2E72E5}" type="parTrans" cxnId="{C0ECB624-60ED-481D-8723-79405D332D61}">
      <dgm:prSet/>
      <dgm:spPr/>
      <dgm:t>
        <a:bodyPr/>
        <a:lstStyle/>
        <a:p>
          <a:endParaRPr lang="ru-RU"/>
        </a:p>
      </dgm:t>
    </dgm:pt>
    <dgm:pt modelId="{3AEA7BB6-6D99-4274-B9EB-9A8A1BCE4D5E}" type="sibTrans" cxnId="{C0ECB624-60ED-481D-8723-79405D332D61}">
      <dgm:prSet/>
      <dgm:spPr/>
      <dgm:t>
        <a:bodyPr/>
        <a:lstStyle/>
        <a:p>
          <a:endParaRPr lang="ru-RU"/>
        </a:p>
      </dgm:t>
    </dgm:pt>
    <dgm:pt modelId="{304518C7-E8E6-4EFE-A18B-4813A198B7F3}">
      <dgm:prSet phldrT="[Текст]" custT="1"/>
      <dgm:spPr/>
      <dgm:t>
        <a:bodyPr/>
        <a:lstStyle/>
        <a:p>
          <a:r>
            <a:rPr lang="ru-RU" sz="1600" dirty="0" smtClean="0"/>
            <a:t>обеспечение гарантий реализации пассивного избирательного права: установление порядка и сроков, определение закрытого перечня оснований отказа в регистрации кандидата (списка кандидатов); возможность обжалования</a:t>
          </a:r>
          <a:endParaRPr lang="ru-RU" sz="1600" dirty="0"/>
        </a:p>
      </dgm:t>
    </dgm:pt>
    <dgm:pt modelId="{05BA5646-5E95-4FA7-9FDC-F71440D25AC6}" type="parTrans" cxnId="{3750B95C-20CA-4B24-A9DD-EF9659E8E9B4}">
      <dgm:prSet/>
      <dgm:spPr/>
      <dgm:t>
        <a:bodyPr/>
        <a:lstStyle/>
        <a:p>
          <a:endParaRPr lang="ru-RU"/>
        </a:p>
      </dgm:t>
    </dgm:pt>
    <dgm:pt modelId="{8568AB8F-26F5-4B15-A81B-2EB3C931B187}" type="sibTrans" cxnId="{3750B95C-20CA-4B24-A9DD-EF9659E8E9B4}">
      <dgm:prSet/>
      <dgm:spPr/>
      <dgm:t>
        <a:bodyPr/>
        <a:lstStyle/>
        <a:p>
          <a:endParaRPr lang="ru-RU"/>
        </a:p>
      </dgm:t>
    </dgm:pt>
    <dgm:pt modelId="{9B4EE106-35A2-4875-9375-BF7C81EE39FA}" type="pres">
      <dgm:prSet presAssocID="{28C4197D-531A-4F5B-B2DE-1C36D2AB8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7FAEA-6705-4ADE-8E44-B7D1FB7AB4FD}" type="pres">
      <dgm:prSet presAssocID="{84E78FDA-5765-4E15-B680-8B598659088A}" presName="parentLin" presStyleCnt="0"/>
      <dgm:spPr/>
    </dgm:pt>
    <dgm:pt modelId="{35D0C9A8-18F5-43E4-B5BA-352835A1E113}" type="pres">
      <dgm:prSet presAssocID="{84E78FDA-5765-4E15-B680-8B59865908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3D36AE-2C32-4A90-BEA9-0FA0D88172A2}" type="pres">
      <dgm:prSet presAssocID="{84E78FDA-5765-4E15-B680-8B598659088A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30177-93C5-4C04-BC89-A0FB4D15F381}" type="pres">
      <dgm:prSet presAssocID="{84E78FDA-5765-4E15-B680-8B598659088A}" presName="negativeSpace" presStyleCnt="0"/>
      <dgm:spPr/>
    </dgm:pt>
    <dgm:pt modelId="{2D1A369C-8334-4868-815B-A9CE635E4DD0}" type="pres">
      <dgm:prSet presAssocID="{84E78FDA-5765-4E15-B680-8B598659088A}" presName="childText" presStyleLbl="conFgAcc1" presStyleIdx="0" presStyleCnt="3">
        <dgm:presLayoutVars>
          <dgm:bulletEnabled val="1"/>
        </dgm:presLayoutVars>
      </dgm:prSet>
      <dgm:spPr/>
    </dgm:pt>
    <dgm:pt modelId="{8ADAF8AF-6502-44FC-995A-8A3E705A5860}" type="pres">
      <dgm:prSet presAssocID="{881118B7-1C85-44B3-9B0B-E1FF23F59AFA}" presName="spaceBetweenRectangles" presStyleCnt="0"/>
      <dgm:spPr/>
    </dgm:pt>
    <dgm:pt modelId="{1E0DFECA-F008-42C1-A89B-923DD73A3E5D}" type="pres">
      <dgm:prSet presAssocID="{B6323476-343C-4542-8181-E83EB3DC335F}" presName="parentLin" presStyleCnt="0"/>
      <dgm:spPr/>
    </dgm:pt>
    <dgm:pt modelId="{041802F1-F231-4DA4-9E3B-E8927F95A0C1}" type="pres">
      <dgm:prSet presAssocID="{B6323476-343C-4542-8181-E83EB3DC33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3AED75-3782-43B2-90A2-A89589936BA0}" type="pres">
      <dgm:prSet presAssocID="{B6323476-343C-4542-8181-E83EB3DC335F}" presName="parentText" presStyleLbl="node1" presStyleIdx="1" presStyleCnt="3" custScaleX="136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136A-17FB-4D55-8880-C3BC3FF3C14F}" type="pres">
      <dgm:prSet presAssocID="{B6323476-343C-4542-8181-E83EB3DC335F}" presName="negativeSpace" presStyleCnt="0"/>
      <dgm:spPr/>
    </dgm:pt>
    <dgm:pt modelId="{98D13521-8383-4531-905A-C26F05FFDEA2}" type="pres">
      <dgm:prSet presAssocID="{B6323476-343C-4542-8181-E83EB3DC335F}" presName="childText" presStyleLbl="conFgAcc1" presStyleIdx="1" presStyleCnt="3">
        <dgm:presLayoutVars>
          <dgm:bulletEnabled val="1"/>
        </dgm:presLayoutVars>
      </dgm:prSet>
      <dgm:spPr/>
    </dgm:pt>
    <dgm:pt modelId="{25DB16BE-6666-475B-99FC-38D1B8292925}" type="pres">
      <dgm:prSet presAssocID="{3AEA7BB6-6D99-4274-B9EB-9A8A1BCE4D5E}" presName="spaceBetweenRectangles" presStyleCnt="0"/>
      <dgm:spPr/>
    </dgm:pt>
    <dgm:pt modelId="{2743ED28-C985-4330-AF1C-1C65FAD3475B}" type="pres">
      <dgm:prSet presAssocID="{304518C7-E8E6-4EFE-A18B-4813A198B7F3}" presName="parentLin" presStyleCnt="0"/>
      <dgm:spPr/>
    </dgm:pt>
    <dgm:pt modelId="{C8945F45-9A3A-401B-9652-19A56FF846A4}" type="pres">
      <dgm:prSet presAssocID="{304518C7-E8E6-4EFE-A18B-4813A198B7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7309478-ABF5-4798-BC84-D73418F1E79B}" type="pres">
      <dgm:prSet presAssocID="{304518C7-E8E6-4EFE-A18B-4813A198B7F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E032-049C-40E1-9BCF-FC4C764C3CCF}" type="pres">
      <dgm:prSet presAssocID="{304518C7-E8E6-4EFE-A18B-4813A198B7F3}" presName="negativeSpace" presStyleCnt="0"/>
      <dgm:spPr/>
    </dgm:pt>
    <dgm:pt modelId="{17562258-E2A9-4DD1-917D-16C616768D13}" type="pres">
      <dgm:prSet presAssocID="{304518C7-E8E6-4EFE-A18B-4813A198B7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A0A9BF-AD11-4629-9497-169CDEBE4772}" srcId="{28C4197D-531A-4F5B-B2DE-1C36D2AB8370}" destId="{84E78FDA-5765-4E15-B680-8B598659088A}" srcOrd="0" destOrd="0" parTransId="{84411D99-8824-410C-BC6D-C80A065F73DF}" sibTransId="{881118B7-1C85-44B3-9B0B-E1FF23F59AFA}"/>
    <dgm:cxn modelId="{BF729E79-1CC2-4821-AFE5-320BD9F605EB}" type="presOf" srcId="{B6323476-343C-4542-8181-E83EB3DC335F}" destId="{041802F1-F231-4DA4-9E3B-E8927F95A0C1}" srcOrd="0" destOrd="0" presId="urn:microsoft.com/office/officeart/2005/8/layout/list1"/>
    <dgm:cxn modelId="{EF12F81B-0570-4F4E-BD03-2BB0328BC4C8}" type="presOf" srcId="{B6323476-343C-4542-8181-E83EB3DC335F}" destId="{7A3AED75-3782-43B2-90A2-A89589936BA0}" srcOrd="1" destOrd="0" presId="urn:microsoft.com/office/officeart/2005/8/layout/list1"/>
    <dgm:cxn modelId="{8606BEA9-2B46-4FAA-A951-D681D04767AD}" type="presOf" srcId="{304518C7-E8E6-4EFE-A18B-4813A198B7F3}" destId="{C8945F45-9A3A-401B-9652-19A56FF846A4}" srcOrd="0" destOrd="0" presId="urn:microsoft.com/office/officeart/2005/8/layout/list1"/>
    <dgm:cxn modelId="{968DA3AE-3067-4D89-B4B8-93C942B5687D}" type="presOf" srcId="{28C4197D-531A-4F5B-B2DE-1C36D2AB8370}" destId="{9B4EE106-35A2-4875-9375-BF7C81EE39FA}" srcOrd="0" destOrd="0" presId="urn:microsoft.com/office/officeart/2005/8/layout/list1"/>
    <dgm:cxn modelId="{4798F39B-31F5-4FC8-8D4A-F4471CEBA80B}" type="presOf" srcId="{304518C7-E8E6-4EFE-A18B-4813A198B7F3}" destId="{47309478-ABF5-4798-BC84-D73418F1E79B}" srcOrd="1" destOrd="0" presId="urn:microsoft.com/office/officeart/2005/8/layout/list1"/>
    <dgm:cxn modelId="{C0ECB624-60ED-481D-8723-79405D332D61}" srcId="{28C4197D-531A-4F5B-B2DE-1C36D2AB8370}" destId="{B6323476-343C-4542-8181-E83EB3DC335F}" srcOrd="1" destOrd="0" parTransId="{81B9129D-F77C-4A7C-ACF9-3EC63A2E72E5}" sibTransId="{3AEA7BB6-6D99-4274-B9EB-9A8A1BCE4D5E}"/>
    <dgm:cxn modelId="{863D4030-E65E-44B4-AD02-D4DFB4A19EA5}" type="presOf" srcId="{84E78FDA-5765-4E15-B680-8B598659088A}" destId="{35D0C9A8-18F5-43E4-B5BA-352835A1E113}" srcOrd="0" destOrd="0" presId="urn:microsoft.com/office/officeart/2005/8/layout/list1"/>
    <dgm:cxn modelId="{31268DC0-0C13-4DD0-9768-BD8EECDB6D5E}" type="presOf" srcId="{84E78FDA-5765-4E15-B680-8B598659088A}" destId="{313D36AE-2C32-4A90-BEA9-0FA0D88172A2}" srcOrd="1" destOrd="0" presId="urn:microsoft.com/office/officeart/2005/8/layout/list1"/>
    <dgm:cxn modelId="{3750B95C-20CA-4B24-A9DD-EF9659E8E9B4}" srcId="{28C4197D-531A-4F5B-B2DE-1C36D2AB8370}" destId="{304518C7-E8E6-4EFE-A18B-4813A198B7F3}" srcOrd="2" destOrd="0" parTransId="{05BA5646-5E95-4FA7-9FDC-F71440D25AC6}" sibTransId="{8568AB8F-26F5-4B15-A81B-2EB3C931B187}"/>
    <dgm:cxn modelId="{5A03C4F9-C8BB-4A77-86BB-0311E778DC6F}" type="presParOf" srcId="{9B4EE106-35A2-4875-9375-BF7C81EE39FA}" destId="{9187FAEA-6705-4ADE-8E44-B7D1FB7AB4FD}" srcOrd="0" destOrd="0" presId="urn:microsoft.com/office/officeart/2005/8/layout/list1"/>
    <dgm:cxn modelId="{6633C550-2AD0-4441-A34E-116CE18980E2}" type="presParOf" srcId="{9187FAEA-6705-4ADE-8E44-B7D1FB7AB4FD}" destId="{35D0C9A8-18F5-43E4-B5BA-352835A1E113}" srcOrd="0" destOrd="0" presId="urn:microsoft.com/office/officeart/2005/8/layout/list1"/>
    <dgm:cxn modelId="{5829FC54-4559-4DA6-A4E6-68EC6DA0D791}" type="presParOf" srcId="{9187FAEA-6705-4ADE-8E44-B7D1FB7AB4FD}" destId="{313D36AE-2C32-4A90-BEA9-0FA0D88172A2}" srcOrd="1" destOrd="0" presId="urn:microsoft.com/office/officeart/2005/8/layout/list1"/>
    <dgm:cxn modelId="{7CCCB306-358C-4560-98F8-5BD6A94D0D51}" type="presParOf" srcId="{9B4EE106-35A2-4875-9375-BF7C81EE39FA}" destId="{A4630177-93C5-4C04-BC89-A0FB4D15F381}" srcOrd="1" destOrd="0" presId="urn:microsoft.com/office/officeart/2005/8/layout/list1"/>
    <dgm:cxn modelId="{48E4B97C-4D5F-43F9-86F3-6D2933147CD7}" type="presParOf" srcId="{9B4EE106-35A2-4875-9375-BF7C81EE39FA}" destId="{2D1A369C-8334-4868-815B-A9CE635E4DD0}" srcOrd="2" destOrd="0" presId="urn:microsoft.com/office/officeart/2005/8/layout/list1"/>
    <dgm:cxn modelId="{9531340F-93F0-4176-BBC6-7CE20ABCE0B6}" type="presParOf" srcId="{9B4EE106-35A2-4875-9375-BF7C81EE39FA}" destId="{8ADAF8AF-6502-44FC-995A-8A3E705A5860}" srcOrd="3" destOrd="0" presId="urn:microsoft.com/office/officeart/2005/8/layout/list1"/>
    <dgm:cxn modelId="{A47B049F-8DDB-484B-BFD9-DD02939FDD34}" type="presParOf" srcId="{9B4EE106-35A2-4875-9375-BF7C81EE39FA}" destId="{1E0DFECA-F008-42C1-A89B-923DD73A3E5D}" srcOrd="4" destOrd="0" presId="urn:microsoft.com/office/officeart/2005/8/layout/list1"/>
    <dgm:cxn modelId="{10958549-1AAA-4C7A-8ED1-547F378AEF7E}" type="presParOf" srcId="{1E0DFECA-F008-42C1-A89B-923DD73A3E5D}" destId="{041802F1-F231-4DA4-9E3B-E8927F95A0C1}" srcOrd="0" destOrd="0" presId="urn:microsoft.com/office/officeart/2005/8/layout/list1"/>
    <dgm:cxn modelId="{4BB22495-146B-4F72-9BA6-4DD9BA6A3AC1}" type="presParOf" srcId="{1E0DFECA-F008-42C1-A89B-923DD73A3E5D}" destId="{7A3AED75-3782-43B2-90A2-A89589936BA0}" srcOrd="1" destOrd="0" presId="urn:microsoft.com/office/officeart/2005/8/layout/list1"/>
    <dgm:cxn modelId="{1A403902-7696-4846-867A-0F7F2C6C044F}" type="presParOf" srcId="{9B4EE106-35A2-4875-9375-BF7C81EE39FA}" destId="{0F81136A-17FB-4D55-8880-C3BC3FF3C14F}" srcOrd="5" destOrd="0" presId="urn:microsoft.com/office/officeart/2005/8/layout/list1"/>
    <dgm:cxn modelId="{F761DCBB-3694-4324-827D-16550D4B6B53}" type="presParOf" srcId="{9B4EE106-35A2-4875-9375-BF7C81EE39FA}" destId="{98D13521-8383-4531-905A-C26F05FFDEA2}" srcOrd="6" destOrd="0" presId="urn:microsoft.com/office/officeart/2005/8/layout/list1"/>
    <dgm:cxn modelId="{CFB5F415-CB00-42C9-8140-6F34D140CC6B}" type="presParOf" srcId="{9B4EE106-35A2-4875-9375-BF7C81EE39FA}" destId="{25DB16BE-6666-475B-99FC-38D1B8292925}" srcOrd="7" destOrd="0" presId="urn:microsoft.com/office/officeart/2005/8/layout/list1"/>
    <dgm:cxn modelId="{4A3C8896-BE9A-41B2-88D6-F4A957FDB528}" type="presParOf" srcId="{9B4EE106-35A2-4875-9375-BF7C81EE39FA}" destId="{2743ED28-C985-4330-AF1C-1C65FAD3475B}" srcOrd="8" destOrd="0" presId="urn:microsoft.com/office/officeart/2005/8/layout/list1"/>
    <dgm:cxn modelId="{E8099552-7463-495F-9E38-E58DB2F1F576}" type="presParOf" srcId="{2743ED28-C985-4330-AF1C-1C65FAD3475B}" destId="{C8945F45-9A3A-401B-9652-19A56FF846A4}" srcOrd="0" destOrd="0" presId="urn:microsoft.com/office/officeart/2005/8/layout/list1"/>
    <dgm:cxn modelId="{94A3C3E2-B626-4184-8213-23CCC4272322}" type="presParOf" srcId="{2743ED28-C985-4330-AF1C-1C65FAD3475B}" destId="{47309478-ABF5-4798-BC84-D73418F1E79B}" srcOrd="1" destOrd="0" presId="urn:microsoft.com/office/officeart/2005/8/layout/list1"/>
    <dgm:cxn modelId="{EF16F910-5AA1-4944-826A-CFE57A092F31}" type="presParOf" srcId="{9B4EE106-35A2-4875-9375-BF7C81EE39FA}" destId="{4337E032-049C-40E1-9BCF-FC4C764C3CCF}" srcOrd="9" destOrd="0" presId="urn:microsoft.com/office/officeart/2005/8/layout/list1"/>
    <dgm:cxn modelId="{1F1DEB66-E983-411E-8031-E29CAECBF5AA}" type="presParOf" srcId="{9B4EE106-35A2-4875-9375-BF7C81EE39FA}" destId="{17562258-E2A9-4DD1-917D-16C616768D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C4197D-531A-4F5B-B2DE-1C36D2AB837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78FDA-5765-4E15-B680-8B598659088A}">
      <dgm:prSet phldrT="[Текст]" custT="1"/>
      <dgm:spPr/>
      <dgm:t>
        <a:bodyPr/>
        <a:lstStyle/>
        <a:p>
          <a:r>
            <a:rPr lang="ru-RU" sz="1600" dirty="0" smtClean="0"/>
            <a:t>- избирательная комиссия Краснодарского края</a:t>
          </a:r>
          <a:endParaRPr lang="ru-RU" sz="1600" dirty="0"/>
        </a:p>
      </dgm:t>
    </dgm:pt>
    <dgm:pt modelId="{84411D99-8824-410C-BC6D-C80A065F73DF}" type="parTrans" cxnId="{9CA0A9BF-AD11-4629-9497-169CDEBE4772}">
      <dgm:prSet/>
      <dgm:spPr/>
      <dgm:t>
        <a:bodyPr/>
        <a:lstStyle/>
        <a:p>
          <a:endParaRPr lang="ru-RU"/>
        </a:p>
      </dgm:t>
    </dgm:pt>
    <dgm:pt modelId="{881118B7-1C85-44B3-9B0B-E1FF23F59AFA}" type="sibTrans" cxnId="{9CA0A9BF-AD11-4629-9497-169CDEBE4772}">
      <dgm:prSet/>
      <dgm:spPr/>
      <dgm:t>
        <a:bodyPr/>
        <a:lstStyle/>
        <a:p>
          <a:endParaRPr lang="ru-RU"/>
        </a:p>
      </dgm:t>
    </dgm:pt>
    <dgm:pt modelId="{A4BC475F-07AF-4764-9231-FD535BE98FF8}">
      <dgm:prSet phldrT="[Текст]" custT="1"/>
      <dgm:spPr/>
      <dgm:t>
        <a:bodyPr/>
        <a:lstStyle/>
        <a:p>
          <a:r>
            <a:rPr lang="ru-RU" sz="1600" dirty="0" smtClean="0"/>
            <a:t>- 3 избирательные комиссии муниципальных образований;</a:t>
          </a:r>
          <a:endParaRPr lang="ru-RU" sz="1600" dirty="0"/>
        </a:p>
      </dgm:t>
    </dgm:pt>
    <dgm:pt modelId="{26F17798-B92D-41F0-BCFD-65C7E99F366F}" type="parTrans" cxnId="{2CA6CACE-34B4-4063-BD01-803B00F51FCC}">
      <dgm:prSet/>
      <dgm:spPr/>
      <dgm:t>
        <a:bodyPr/>
        <a:lstStyle/>
        <a:p>
          <a:endParaRPr lang="ru-RU"/>
        </a:p>
      </dgm:t>
    </dgm:pt>
    <dgm:pt modelId="{6C1A7836-5AA6-40B0-AFC7-11D1E85B2BEB}" type="sibTrans" cxnId="{2CA6CACE-34B4-4063-BD01-803B00F51FCC}">
      <dgm:prSet/>
      <dgm:spPr/>
      <dgm:t>
        <a:bodyPr/>
        <a:lstStyle/>
        <a:p>
          <a:endParaRPr lang="ru-RU"/>
        </a:p>
      </dgm:t>
    </dgm:pt>
    <dgm:pt modelId="{015F8496-CAEA-4FFC-97FF-800EDBFD247F}">
      <dgm:prSet phldrT="[Текст]" custT="1"/>
      <dgm:spPr/>
      <dgm:t>
        <a:bodyPr/>
        <a:lstStyle/>
        <a:p>
          <a:r>
            <a:rPr lang="ru-RU" sz="1600" dirty="0" smtClean="0"/>
            <a:t>- 60 территориальных (районные, городские и другие) комиссий;</a:t>
          </a:r>
          <a:endParaRPr lang="ru-RU" sz="1600" dirty="0"/>
        </a:p>
      </dgm:t>
    </dgm:pt>
    <dgm:pt modelId="{9244C3FF-FFC7-4282-912F-290BDA1B5760}" type="parTrans" cxnId="{5F4A909D-8393-44B6-BAD9-FA5660728559}">
      <dgm:prSet/>
      <dgm:spPr/>
      <dgm:t>
        <a:bodyPr/>
        <a:lstStyle/>
        <a:p>
          <a:endParaRPr lang="ru-RU"/>
        </a:p>
      </dgm:t>
    </dgm:pt>
    <dgm:pt modelId="{1237C5FC-6A56-4596-B9F7-CB77C39567FC}" type="sibTrans" cxnId="{5F4A909D-8393-44B6-BAD9-FA5660728559}">
      <dgm:prSet/>
      <dgm:spPr/>
      <dgm:t>
        <a:bodyPr/>
        <a:lstStyle/>
        <a:p>
          <a:endParaRPr lang="ru-RU"/>
        </a:p>
      </dgm:t>
    </dgm:pt>
    <dgm:pt modelId="{832A4925-F794-4DC5-AAEE-E99263C74358}">
      <dgm:prSet phldrT="[Текст]" custT="1"/>
      <dgm:spPr/>
      <dgm:t>
        <a:bodyPr/>
        <a:lstStyle/>
        <a:p>
          <a:r>
            <a:rPr lang="ru-RU" sz="1600" dirty="0" smtClean="0"/>
            <a:t>- 2748 участковых избирательных комиссий.</a:t>
          </a:r>
          <a:endParaRPr lang="ru-RU" sz="1600" dirty="0"/>
        </a:p>
      </dgm:t>
    </dgm:pt>
    <dgm:pt modelId="{B2D2469C-1311-4686-A02B-8F9B20C0F372}" type="parTrans" cxnId="{73FDD5B7-1BC2-41CE-A9ED-57E721A495F6}">
      <dgm:prSet/>
      <dgm:spPr/>
      <dgm:t>
        <a:bodyPr/>
        <a:lstStyle/>
        <a:p>
          <a:endParaRPr lang="ru-RU"/>
        </a:p>
      </dgm:t>
    </dgm:pt>
    <dgm:pt modelId="{6E0ADF63-3585-4E5B-BB72-9A4A3F2F5BA1}" type="sibTrans" cxnId="{73FDD5B7-1BC2-41CE-A9ED-57E721A495F6}">
      <dgm:prSet/>
      <dgm:spPr/>
      <dgm:t>
        <a:bodyPr/>
        <a:lstStyle/>
        <a:p>
          <a:endParaRPr lang="ru-RU"/>
        </a:p>
      </dgm:t>
    </dgm:pt>
    <dgm:pt modelId="{064128C9-C0EC-47E5-931F-5EA33C1A8611}">
      <dgm:prSet phldrT="[Текст]" custT="1"/>
      <dgm:spPr/>
      <dgm:t>
        <a:bodyPr/>
        <a:lstStyle/>
        <a:p>
          <a:r>
            <a:rPr lang="ru-RU" sz="1600" dirty="0" smtClean="0"/>
            <a:t>В составы избирательных комиссий назначено более 30 тысяч членов с правом решающего голоса.</a:t>
          </a:r>
          <a:endParaRPr lang="ru-RU" sz="1600" dirty="0"/>
        </a:p>
      </dgm:t>
    </dgm:pt>
    <dgm:pt modelId="{DC342B8D-3F53-45F4-BA64-0A0FCB1B84BA}" type="parTrans" cxnId="{16F6DFB2-3A14-4D1B-90B9-32B9CA80B532}">
      <dgm:prSet/>
      <dgm:spPr/>
      <dgm:t>
        <a:bodyPr/>
        <a:lstStyle/>
        <a:p>
          <a:endParaRPr lang="ru-RU"/>
        </a:p>
      </dgm:t>
    </dgm:pt>
    <dgm:pt modelId="{ECDC0029-C841-48ED-A0DE-2E5F671C0EBD}" type="sibTrans" cxnId="{16F6DFB2-3A14-4D1B-90B9-32B9CA80B532}">
      <dgm:prSet/>
      <dgm:spPr/>
      <dgm:t>
        <a:bodyPr/>
        <a:lstStyle/>
        <a:p>
          <a:endParaRPr lang="ru-RU"/>
        </a:p>
      </dgm:t>
    </dgm:pt>
    <dgm:pt modelId="{9B4EE106-35A2-4875-9375-BF7C81EE39FA}" type="pres">
      <dgm:prSet presAssocID="{28C4197D-531A-4F5B-B2DE-1C36D2AB8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7FAEA-6705-4ADE-8E44-B7D1FB7AB4FD}" type="pres">
      <dgm:prSet presAssocID="{84E78FDA-5765-4E15-B680-8B598659088A}" presName="parentLin" presStyleCnt="0"/>
      <dgm:spPr/>
    </dgm:pt>
    <dgm:pt modelId="{35D0C9A8-18F5-43E4-B5BA-352835A1E113}" type="pres">
      <dgm:prSet presAssocID="{84E78FDA-5765-4E15-B680-8B5986590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13D36AE-2C32-4A90-BEA9-0FA0D88172A2}" type="pres">
      <dgm:prSet presAssocID="{84E78FDA-5765-4E15-B680-8B598659088A}" presName="parentText" presStyleLbl="node1" presStyleIdx="0" presStyleCnt="5" custScaleX="100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30177-93C5-4C04-BC89-A0FB4D15F381}" type="pres">
      <dgm:prSet presAssocID="{84E78FDA-5765-4E15-B680-8B598659088A}" presName="negativeSpace" presStyleCnt="0"/>
      <dgm:spPr/>
    </dgm:pt>
    <dgm:pt modelId="{2D1A369C-8334-4868-815B-A9CE635E4DD0}" type="pres">
      <dgm:prSet presAssocID="{84E78FDA-5765-4E15-B680-8B598659088A}" presName="childText" presStyleLbl="conFgAcc1" presStyleIdx="0" presStyleCnt="5">
        <dgm:presLayoutVars>
          <dgm:bulletEnabled val="1"/>
        </dgm:presLayoutVars>
      </dgm:prSet>
      <dgm:spPr/>
    </dgm:pt>
    <dgm:pt modelId="{8ADAF8AF-6502-44FC-995A-8A3E705A5860}" type="pres">
      <dgm:prSet presAssocID="{881118B7-1C85-44B3-9B0B-E1FF23F59AFA}" presName="spaceBetweenRectangles" presStyleCnt="0"/>
      <dgm:spPr/>
    </dgm:pt>
    <dgm:pt modelId="{C51C0104-48D0-45A0-8C04-D792A6BDF794}" type="pres">
      <dgm:prSet presAssocID="{A4BC475F-07AF-4764-9231-FD535BE98FF8}" presName="parentLin" presStyleCnt="0"/>
      <dgm:spPr/>
    </dgm:pt>
    <dgm:pt modelId="{407A2CCD-5A61-42F4-A07E-DF47A559C5D9}" type="pres">
      <dgm:prSet presAssocID="{A4BC475F-07AF-4764-9231-FD535BE98FF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B475021-E356-4711-86C2-2883F94A8BD1}" type="pres">
      <dgm:prSet presAssocID="{A4BC475F-07AF-4764-9231-FD535BE98F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E9BC-F695-4243-ABCD-EC77D80D6F61}" type="pres">
      <dgm:prSet presAssocID="{A4BC475F-07AF-4764-9231-FD535BE98FF8}" presName="negativeSpace" presStyleCnt="0"/>
      <dgm:spPr/>
    </dgm:pt>
    <dgm:pt modelId="{863734EF-6B52-44CD-A584-98719AAE3512}" type="pres">
      <dgm:prSet presAssocID="{A4BC475F-07AF-4764-9231-FD535BE98FF8}" presName="childText" presStyleLbl="conFgAcc1" presStyleIdx="1" presStyleCnt="5">
        <dgm:presLayoutVars>
          <dgm:bulletEnabled val="1"/>
        </dgm:presLayoutVars>
      </dgm:prSet>
      <dgm:spPr/>
    </dgm:pt>
    <dgm:pt modelId="{AD5B3749-FDB0-40AC-BC62-4E93669F8539}" type="pres">
      <dgm:prSet presAssocID="{6C1A7836-5AA6-40B0-AFC7-11D1E85B2BEB}" presName="spaceBetweenRectangles" presStyleCnt="0"/>
      <dgm:spPr/>
    </dgm:pt>
    <dgm:pt modelId="{2330D4B2-1022-4876-98BC-EA99ECBC1F0A}" type="pres">
      <dgm:prSet presAssocID="{015F8496-CAEA-4FFC-97FF-800EDBFD247F}" presName="parentLin" presStyleCnt="0"/>
      <dgm:spPr/>
    </dgm:pt>
    <dgm:pt modelId="{EFF9B7BC-2B4A-4B1D-80DE-0AA23362F7CA}" type="pres">
      <dgm:prSet presAssocID="{015F8496-CAEA-4FFC-97FF-800EDBFD247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EFD5496-29AC-4DE9-BBC0-586F7CE30E4B}" type="pres">
      <dgm:prSet presAssocID="{015F8496-CAEA-4FFC-97FF-800EDBFD24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BD722-E63A-4FA2-9882-AE1757109363}" type="pres">
      <dgm:prSet presAssocID="{015F8496-CAEA-4FFC-97FF-800EDBFD247F}" presName="negativeSpace" presStyleCnt="0"/>
      <dgm:spPr/>
    </dgm:pt>
    <dgm:pt modelId="{840FD460-CC17-4290-BDF3-E46F99339A00}" type="pres">
      <dgm:prSet presAssocID="{015F8496-CAEA-4FFC-97FF-800EDBFD247F}" presName="childText" presStyleLbl="conFgAcc1" presStyleIdx="2" presStyleCnt="5">
        <dgm:presLayoutVars>
          <dgm:bulletEnabled val="1"/>
        </dgm:presLayoutVars>
      </dgm:prSet>
      <dgm:spPr/>
    </dgm:pt>
    <dgm:pt modelId="{303FA827-94F1-48F0-94B4-D1946944631B}" type="pres">
      <dgm:prSet presAssocID="{1237C5FC-6A56-4596-B9F7-CB77C39567FC}" presName="spaceBetweenRectangles" presStyleCnt="0"/>
      <dgm:spPr/>
    </dgm:pt>
    <dgm:pt modelId="{B3C58A87-E0CE-46D6-AD65-6F7A1CCE7D92}" type="pres">
      <dgm:prSet presAssocID="{832A4925-F794-4DC5-AAEE-E99263C74358}" presName="parentLin" presStyleCnt="0"/>
      <dgm:spPr/>
    </dgm:pt>
    <dgm:pt modelId="{3DD3922D-E7B5-4F04-AF96-84AAAE8BA2AA}" type="pres">
      <dgm:prSet presAssocID="{832A4925-F794-4DC5-AAEE-E99263C7435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F856A54-A2CF-46D9-B649-C53E8B5C4A51}" type="pres">
      <dgm:prSet presAssocID="{832A4925-F794-4DC5-AAEE-E99263C743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39444-63FF-4BBF-AF84-6B69D24E4814}" type="pres">
      <dgm:prSet presAssocID="{832A4925-F794-4DC5-AAEE-E99263C74358}" presName="negativeSpace" presStyleCnt="0"/>
      <dgm:spPr/>
    </dgm:pt>
    <dgm:pt modelId="{5FA9B77D-E4EC-4044-9C39-1625A20614FD}" type="pres">
      <dgm:prSet presAssocID="{832A4925-F794-4DC5-AAEE-E99263C74358}" presName="childText" presStyleLbl="conFgAcc1" presStyleIdx="3" presStyleCnt="5">
        <dgm:presLayoutVars>
          <dgm:bulletEnabled val="1"/>
        </dgm:presLayoutVars>
      </dgm:prSet>
      <dgm:spPr/>
    </dgm:pt>
    <dgm:pt modelId="{78CB0BF1-9070-45A4-BDCC-151803260C54}" type="pres">
      <dgm:prSet presAssocID="{6E0ADF63-3585-4E5B-BB72-9A4A3F2F5BA1}" presName="spaceBetweenRectangles" presStyleCnt="0"/>
      <dgm:spPr/>
    </dgm:pt>
    <dgm:pt modelId="{D32B47AD-76D1-4B10-ACCD-4F6EEAC4B8FE}" type="pres">
      <dgm:prSet presAssocID="{064128C9-C0EC-47E5-931F-5EA33C1A8611}" presName="parentLin" presStyleCnt="0"/>
      <dgm:spPr/>
    </dgm:pt>
    <dgm:pt modelId="{A863FCF5-A61F-4E43-ADFC-690E164C9E53}" type="pres">
      <dgm:prSet presAssocID="{064128C9-C0EC-47E5-931F-5EA33C1A861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5892AA9-186C-400D-9AB6-440FD6973A9D}" type="pres">
      <dgm:prSet presAssocID="{064128C9-C0EC-47E5-931F-5EA33C1A86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A890E-5A22-42EA-8D33-4A21F5002216}" type="pres">
      <dgm:prSet presAssocID="{064128C9-C0EC-47E5-931F-5EA33C1A8611}" presName="negativeSpace" presStyleCnt="0"/>
      <dgm:spPr/>
    </dgm:pt>
    <dgm:pt modelId="{7B2048A9-AF03-4356-BF7B-733334F4523C}" type="pres">
      <dgm:prSet presAssocID="{064128C9-C0EC-47E5-931F-5EA33C1A861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A0A9BF-AD11-4629-9497-169CDEBE4772}" srcId="{28C4197D-531A-4F5B-B2DE-1C36D2AB8370}" destId="{84E78FDA-5765-4E15-B680-8B598659088A}" srcOrd="0" destOrd="0" parTransId="{84411D99-8824-410C-BC6D-C80A065F73DF}" sibTransId="{881118B7-1C85-44B3-9B0B-E1FF23F59AFA}"/>
    <dgm:cxn modelId="{9A5503F2-A64C-416C-954C-C2C269C59965}" type="presOf" srcId="{015F8496-CAEA-4FFC-97FF-800EDBFD247F}" destId="{EFF9B7BC-2B4A-4B1D-80DE-0AA23362F7CA}" srcOrd="0" destOrd="0" presId="urn:microsoft.com/office/officeart/2005/8/layout/list1"/>
    <dgm:cxn modelId="{E2EE10BE-65C4-47D9-9EAC-9E0EEB98EA72}" type="presOf" srcId="{A4BC475F-07AF-4764-9231-FD535BE98FF8}" destId="{407A2CCD-5A61-42F4-A07E-DF47A559C5D9}" srcOrd="0" destOrd="0" presId="urn:microsoft.com/office/officeart/2005/8/layout/list1"/>
    <dgm:cxn modelId="{F9BEC261-E15A-4E2B-ABDF-03A8F215250E}" type="presOf" srcId="{84E78FDA-5765-4E15-B680-8B598659088A}" destId="{313D36AE-2C32-4A90-BEA9-0FA0D88172A2}" srcOrd="1" destOrd="0" presId="urn:microsoft.com/office/officeart/2005/8/layout/list1"/>
    <dgm:cxn modelId="{FBCE9821-FBFB-4494-8622-C575A553DFB2}" type="presOf" srcId="{064128C9-C0EC-47E5-931F-5EA33C1A8611}" destId="{A863FCF5-A61F-4E43-ADFC-690E164C9E53}" srcOrd="0" destOrd="0" presId="urn:microsoft.com/office/officeart/2005/8/layout/list1"/>
    <dgm:cxn modelId="{16F6DFB2-3A14-4D1B-90B9-32B9CA80B532}" srcId="{28C4197D-531A-4F5B-B2DE-1C36D2AB8370}" destId="{064128C9-C0EC-47E5-931F-5EA33C1A8611}" srcOrd="4" destOrd="0" parTransId="{DC342B8D-3F53-45F4-BA64-0A0FCB1B84BA}" sibTransId="{ECDC0029-C841-48ED-A0DE-2E5F671C0EBD}"/>
    <dgm:cxn modelId="{2CA6CACE-34B4-4063-BD01-803B00F51FCC}" srcId="{28C4197D-531A-4F5B-B2DE-1C36D2AB8370}" destId="{A4BC475F-07AF-4764-9231-FD535BE98FF8}" srcOrd="1" destOrd="0" parTransId="{26F17798-B92D-41F0-BCFD-65C7E99F366F}" sibTransId="{6C1A7836-5AA6-40B0-AFC7-11D1E85B2BEB}"/>
    <dgm:cxn modelId="{73FDD5B7-1BC2-41CE-A9ED-57E721A495F6}" srcId="{28C4197D-531A-4F5B-B2DE-1C36D2AB8370}" destId="{832A4925-F794-4DC5-AAEE-E99263C74358}" srcOrd="3" destOrd="0" parTransId="{B2D2469C-1311-4686-A02B-8F9B20C0F372}" sibTransId="{6E0ADF63-3585-4E5B-BB72-9A4A3F2F5BA1}"/>
    <dgm:cxn modelId="{2D97C969-9A52-4CE9-95A4-786010DACC3F}" type="presOf" srcId="{84E78FDA-5765-4E15-B680-8B598659088A}" destId="{35D0C9A8-18F5-43E4-B5BA-352835A1E113}" srcOrd="0" destOrd="0" presId="urn:microsoft.com/office/officeart/2005/8/layout/list1"/>
    <dgm:cxn modelId="{5F4A909D-8393-44B6-BAD9-FA5660728559}" srcId="{28C4197D-531A-4F5B-B2DE-1C36D2AB8370}" destId="{015F8496-CAEA-4FFC-97FF-800EDBFD247F}" srcOrd="2" destOrd="0" parTransId="{9244C3FF-FFC7-4282-912F-290BDA1B5760}" sibTransId="{1237C5FC-6A56-4596-B9F7-CB77C39567FC}"/>
    <dgm:cxn modelId="{8616E973-4C86-4BCC-8300-3CA7D4C810C2}" type="presOf" srcId="{015F8496-CAEA-4FFC-97FF-800EDBFD247F}" destId="{8EFD5496-29AC-4DE9-BBC0-586F7CE30E4B}" srcOrd="1" destOrd="0" presId="urn:microsoft.com/office/officeart/2005/8/layout/list1"/>
    <dgm:cxn modelId="{49C8C2A7-C800-4CDE-8A04-C125F948E49C}" type="presOf" srcId="{832A4925-F794-4DC5-AAEE-E99263C74358}" destId="{2F856A54-A2CF-46D9-B649-C53E8B5C4A51}" srcOrd="1" destOrd="0" presId="urn:microsoft.com/office/officeart/2005/8/layout/list1"/>
    <dgm:cxn modelId="{0E41AE35-DF01-4F6E-81DA-1D48F74B546F}" type="presOf" srcId="{28C4197D-531A-4F5B-B2DE-1C36D2AB8370}" destId="{9B4EE106-35A2-4875-9375-BF7C81EE39FA}" srcOrd="0" destOrd="0" presId="urn:microsoft.com/office/officeart/2005/8/layout/list1"/>
    <dgm:cxn modelId="{C1912D4D-5225-43C7-9223-6D03EE3713F1}" type="presOf" srcId="{A4BC475F-07AF-4764-9231-FD535BE98FF8}" destId="{9B475021-E356-4711-86C2-2883F94A8BD1}" srcOrd="1" destOrd="0" presId="urn:microsoft.com/office/officeart/2005/8/layout/list1"/>
    <dgm:cxn modelId="{69FB3EE5-F0FB-4B16-B5B7-5CDD7517448D}" type="presOf" srcId="{064128C9-C0EC-47E5-931F-5EA33C1A8611}" destId="{F5892AA9-186C-400D-9AB6-440FD6973A9D}" srcOrd="1" destOrd="0" presId="urn:microsoft.com/office/officeart/2005/8/layout/list1"/>
    <dgm:cxn modelId="{0836C57D-C941-46E7-9E53-1A8488F86308}" type="presOf" srcId="{832A4925-F794-4DC5-AAEE-E99263C74358}" destId="{3DD3922D-E7B5-4F04-AF96-84AAAE8BA2AA}" srcOrd="0" destOrd="0" presId="urn:microsoft.com/office/officeart/2005/8/layout/list1"/>
    <dgm:cxn modelId="{9CCB84EA-B5B6-4AFB-A493-FD09E75FCB75}" type="presParOf" srcId="{9B4EE106-35A2-4875-9375-BF7C81EE39FA}" destId="{9187FAEA-6705-4ADE-8E44-B7D1FB7AB4FD}" srcOrd="0" destOrd="0" presId="urn:microsoft.com/office/officeart/2005/8/layout/list1"/>
    <dgm:cxn modelId="{810ADE9A-6422-44FC-BCCC-6F274D3E7DB9}" type="presParOf" srcId="{9187FAEA-6705-4ADE-8E44-B7D1FB7AB4FD}" destId="{35D0C9A8-18F5-43E4-B5BA-352835A1E113}" srcOrd="0" destOrd="0" presId="urn:microsoft.com/office/officeart/2005/8/layout/list1"/>
    <dgm:cxn modelId="{791E645E-00D9-4CC7-94F3-780A04EEB244}" type="presParOf" srcId="{9187FAEA-6705-4ADE-8E44-B7D1FB7AB4FD}" destId="{313D36AE-2C32-4A90-BEA9-0FA0D88172A2}" srcOrd="1" destOrd="0" presId="urn:microsoft.com/office/officeart/2005/8/layout/list1"/>
    <dgm:cxn modelId="{98D5BC0E-6165-411A-8DC6-393612EF0C69}" type="presParOf" srcId="{9B4EE106-35A2-4875-9375-BF7C81EE39FA}" destId="{A4630177-93C5-4C04-BC89-A0FB4D15F381}" srcOrd="1" destOrd="0" presId="urn:microsoft.com/office/officeart/2005/8/layout/list1"/>
    <dgm:cxn modelId="{4DF9094E-AE89-464C-B054-8F5372BE3D40}" type="presParOf" srcId="{9B4EE106-35A2-4875-9375-BF7C81EE39FA}" destId="{2D1A369C-8334-4868-815B-A9CE635E4DD0}" srcOrd="2" destOrd="0" presId="urn:microsoft.com/office/officeart/2005/8/layout/list1"/>
    <dgm:cxn modelId="{4BD507E4-C4EE-4452-AEE1-D28EAD89AE39}" type="presParOf" srcId="{9B4EE106-35A2-4875-9375-BF7C81EE39FA}" destId="{8ADAF8AF-6502-44FC-995A-8A3E705A5860}" srcOrd="3" destOrd="0" presId="urn:microsoft.com/office/officeart/2005/8/layout/list1"/>
    <dgm:cxn modelId="{A12A5FA0-E1B9-490D-9CE4-7B8CB285C9E4}" type="presParOf" srcId="{9B4EE106-35A2-4875-9375-BF7C81EE39FA}" destId="{C51C0104-48D0-45A0-8C04-D792A6BDF794}" srcOrd="4" destOrd="0" presId="urn:microsoft.com/office/officeart/2005/8/layout/list1"/>
    <dgm:cxn modelId="{8B7F6CFB-8DAD-4A29-84CD-BA950951D6F0}" type="presParOf" srcId="{C51C0104-48D0-45A0-8C04-D792A6BDF794}" destId="{407A2CCD-5A61-42F4-A07E-DF47A559C5D9}" srcOrd="0" destOrd="0" presId="urn:microsoft.com/office/officeart/2005/8/layout/list1"/>
    <dgm:cxn modelId="{AABE5ABF-F6A5-4138-8301-4A3DBB36F6F6}" type="presParOf" srcId="{C51C0104-48D0-45A0-8C04-D792A6BDF794}" destId="{9B475021-E356-4711-86C2-2883F94A8BD1}" srcOrd="1" destOrd="0" presId="urn:microsoft.com/office/officeart/2005/8/layout/list1"/>
    <dgm:cxn modelId="{5D22E4C3-378D-412A-A7D5-C2E5D815A275}" type="presParOf" srcId="{9B4EE106-35A2-4875-9375-BF7C81EE39FA}" destId="{30EEE9BC-F695-4243-ABCD-EC77D80D6F61}" srcOrd="5" destOrd="0" presId="urn:microsoft.com/office/officeart/2005/8/layout/list1"/>
    <dgm:cxn modelId="{5D5FDE5D-A48E-4E1A-A1D3-DDCBD34B27D9}" type="presParOf" srcId="{9B4EE106-35A2-4875-9375-BF7C81EE39FA}" destId="{863734EF-6B52-44CD-A584-98719AAE3512}" srcOrd="6" destOrd="0" presId="urn:microsoft.com/office/officeart/2005/8/layout/list1"/>
    <dgm:cxn modelId="{E31F8060-A48D-4344-910B-B446AC115CDB}" type="presParOf" srcId="{9B4EE106-35A2-4875-9375-BF7C81EE39FA}" destId="{AD5B3749-FDB0-40AC-BC62-4E93669F8539}" srcOrd="7" destOrd="0" presId="urn:microsoft.com/office/officeart/2005/8/layout/list1"/>
    <dgm:cxn modelId="{049A0688-8794-4FB9-9FC7-25FDD76CD281}" type="presParOf" srcId="{9B4EE106-35A2-4875-9375-BF7C81EE39FA}" destId="{2330D4B2-1022-4876-98BC-EA99ECBC1F0A}" srcOrd="8" destOrd="0" presId="urn:microsoft.com/office/officeart/2005/8/layout/list1"/>
    <dgm:cxn modelId="{9325F97A-9FD6-453B-A785-D46E6770CA72}" type="presParOf" srcId="{2330D4B2-1022-4876-98BC-EA99ECBC1F0A}" destId="{EFF9B7BC-2B4A-4B1D-80DE-0AA23362F7CA}" srcOrd="0" destOrd="0" presId="urn:microsoft.com/office/officeart/2005/8/layout/list1"/>
    <dgm:cxn modelId="{049B939F-7AFF-47F9-A59B-9763C65996F1}" type="presParOf" srcId="{2330D4B2-1022-4876-98BC-EA99ECBC1F0A}" destId="{8EFD5496-29AC-4DE9-BBC0-586F7CE30E4B}" srcOrd="1" destOrd="0" presId="urn:microsoft.com/office/officeart/2005/8/layout/list1"/>
    <dgm:cxn modelId="{2A7ECF98-41D4-47D1-BCAA-7644A688875F}" type="presParOf" srcId="{9B4EE106-35A2-4875-9375-BF7C81EE39FA}" destId="{43ABD722-E63A-4FA2-9882-AE1757109363}" srcOrd="9" destOrd="0" presId="urn:microsoft.com/office/officeart/2005/8/layout/list1"/>
    <dgm:cxn modelId="{50F19E29-6D15-49F1-9CE7-1F419F36DB10}" type="presParOf" srcId="{9B4EE106-35A2-4875-9375-BF7C81EE39FA}" destId="{840FD460-CC17-4290-BDF3-E46F99339A00}" srcOrd="10" destOrd="0" presId="urn:microsoft.com/office/officeart/2005/8/layout/list1"/>
    <dgm:cxn modelId="{67BB7CCD-74AD-4341-9837-A8AF07932968}" type="presParOf" srcId="{9B4EE106-35A2-4875-9375-BF7C81EE39FA}" destId="{303FA827-94F1-48F0-94B4-D1946944631B}" srcOrd="11" destOrd="0" presId="urn:microsoft.com/office/officeart/2005/8/layout/list1"/>
    <dgm:cxn modelId="{74F21340-05CA-4038-8903-16CA01200E25}" type="presParOf" srcId="{9B4EE106-35A2-4875-9375-BF7C81EE39FA}" destId="{B3C58A87-E0CE-46D6-AD65-6F7A1CCE7D92}" srcOrd="12" destOrd="0" presId="urn:microsoft.com/office/officeart/2005/8/layout/list1"/>
    <dgm:cxn modelId="{BA3A4E73-D69F-4DD5-8850-EA8A52938EF0}" type="presParOf" srcId="{B3C58A87-E0CE-46D6-AD65-6F7A1CCE7D92}" destId="{3DD3922D-E7B5-4F04-AF96-84AAAE8BA2AA}" srcOrd="0" destOrd="0" presId="urn:microsoft.com/office/officeart/2005/8/layout/list1"/>
    <dgm:cxn modelId="{C2CAC1EA-8ACC-43EB-919B-5214EBC66BE0}" type="presParOf" srcId="{B3C58A87-E0CE-46D6-AD65-6F7A1CCE7D92}" destId="{2F856A54-A2CF-46D9-B649-C53E8B5C4A51}" srcOrd="1" destOrd="0" presId="urn:microsoft.com/office/officeart/2005/8/layout/list1"/>
    <dgm:cxn modelId="{447A1449-3DC2-4C26-89F5-45754C756D65}" type="presParOf" srcId="{9B4EE106-35A2-4875-9375-BF7C81EE39FA}" destId="{0AA39444-63FF-4BBF-AF84-6B69D24E4814}" srcOrd="13" destOrd="0" presId="urn:microsoft.com/office/officeart/2005/8/layout/list1"/>
    <dgm:cxn modelId="{A72BC903-3AB0-4DDC-8749-57A3E7293927}" type="presParOf" srcId="{9B4EE106-35A2-4875-9375-BF7C81EE39FA}" destId="{5FA9B77D-E4EC-4044-9C39-1625A20614FD}" srcOrd="14" destOrd="0" presId="urn:microsoft.com/office/officeart/2005/8/layout/list1"/>
    <dgm:cxn modelId="{E0F2512C-6F28-4BDD-9E98-238403661521}" type="presParOf" srcId="{9B4EE106-35A2-4875-9375-BF7C81EE39FA}" destId="{78CB0BF1-9070-45A4-BDCC-151803260C54}" srcOrd="15" destOrd="0" presId="urn:microsoft.com/office/officeart/2005/8/layout/list1"/>
    <dgm:cxn modelId="{FDF8BCF0-2CC4-4A8B-AA5E-B65C49F80E95}" type="presParOf" srcId="{9B4EE106-35A2-4875-9375-BF7C81EE39FA}" destId="{D32B47AD-76D1-4B10-ACCD-4F6EEAC4B8FE}" srcOrd="16" destOrd="0" presId="urn:microsoft.com/office/officeart/2005/8/layout/list1"/>
    <dgm:cxn modelId="{88AB43F6-AD74-4A10-81AB-FA5ABB8510AB}" type="presParOf" srcId="{D32B47AD-76D1-4B10-ACCD-4F6EEAC4B8FE}" destId="{A863FCF5-A61F-4E43-ADFC-690E164C9E53}" srcOrd="0" destOrd="0" presId="urn:microsoft.com/office/officeart/2005/8/layout/list1"/>
    <dgm:cxn modelId="{0DE8D9B3-CB5F-4EB1-9D32-460CF7BA43FF}" type="presParOf" srcId="{D32B47AD-76D1-4B10-ACCD-4F6EEAC4B8FE}" destId="{F5892AA9-186C-400D-9AB6-440FD6973A9D}" srcOrd="1" destOrd="0" presId="urn:microsoft.com/office/officeart/2005/8/layout/list1"/>
    <dgm:cxn modelId="{67B6B689-1644-4099-805F-FF41177831EA}" type="presParOf" srcId="{9B4EE106-35A2-4875-9375-BF7C81EE39FA}" destId="{748A890E-5A22-42EA-8D33-4A21F5002216}" srcOrd="17" destOrd="0" presId="urn:microsoft.com/office/officeart/2005/8/layout/list1"/>
    <dgm:cxn modelId="{B308113A-15A3-4D92-9C81-86531D56F72C}" type="presParOf" srcId="{9B4EE106-35A2-4875-9375-BF7C81EE39FA}" destId="{7B2048A9-AF03-4356-BF7B-733334F452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DE43A-C640-43DF-A866-AFAE2CD56C07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8C5B52-62E8-4711-A04D-116691C6127A}">
      <dgm:prSet phldrT="[Текст]"/>
      <dgm:spPr/>
      <dgm:t>
        <a:bodyPr/>
        <a:lstStyle/>
        <a:p>
          <a:r>
            <a:rPr lang="ru-RU" dirty="0" smtClean="0"/>
            <a:t>Избирательное право</a:t>
          </a:r>
          <a:endParaRPr lang="ru-RU" dirty="0"/>
        </a:p>
      </dgm:t>
    </dgm:pt>
    <dgm:pt modelId="{171B0F4D-30D2-43F8-B603-9CB64BD03E88}" type="parTrans" cxnId="{42EB8A14-E93A-444A-89EF-31DA634C6FC1}">
      <dgm:prSet/>
      <dgm:spPr/>
      <dgm:t>
        <a:bodyPr/>
        <a:lstStyle/>
        <a:p>
          <a:endParaRPr lang="ru-RU"/>
        </a:p>
      </dgm:t>
    </dgm:pt>
    <dgm:pt modelId="{8B7D4CFC-3895-4862-88EB-987B964CBF93}" type="sibTrans" cxnId="{42EB8A14-E93A-444A-89EF-31DA634C6FC1}">
      <dgm:prSet/>
      <dgm:spPr/>
      <dgm:t>
        <a:bodyPr/>
        <a:lstStyle/>
        <a:p>
          <a:endParaRPr lang="ru-RU"/>
        </a:p>
      </dgm:t>
    </dgm:pt>
    <dgm:pt modelId="{5C88E66A-6B74-43A1-9096-8C446A6F75BB}" type="pres">
      <dgm:prSet presAssocID="{0D3DE43A-C640-43DF-A866-AFAE2CD56C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74640D-679E-460D-92A7-19B9E74765E4}" type="pres">
      <dgm:prSet presAssocID="{A98C5B52-62E8-4711-A04D-116691C6127A}" presName="vertOne" presStyleCnt="0"/>
      <dgm:spPr/>
    </dgm:pt>
    <dgm:pt modelId="{D1421932-E5E6-4008-B262-89B4317EF9F1}" type="pres">
      <dgm:prSet presAssocID="{A98C5B52-62E8-4711-A04D-116691C6127A}" presName="txOne" presStyleLbl="node0" presStyleIdx="0" presStyleCnt="1" custLinFactNeighborX="1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71377-987E-4A91-BD9C-424D853A8DFC}" type="pres">
      <dgm:prSet presAssocID="{A98C5B52-62E8-4711-A04D-116691C6127A}" presName="horzOne" presStyleCnt="0"/>
      <dgm:spPr/>
    </dgm:pt>
  </dgm:ptLst>
  <dgm:cxnLst>
    <dgm:cxn modelId="{42EB8A14-E93A-444A-89EF-31DA634C6FC1}" srcId="{0D3DE43A-C640-43DF-A866-AFAE2CD56C07}" destId="{A98C5B52-62E8-4711-A04D-116691C6127A}" srcOrd="0" destOrd="0" parTransId="{171B0F4D-30D2-43F8-B603-9CB64BD03E88}" sibTransId="{8B7D4CFC-3895-4862-88EB-987B964CBF93}"/>
    <dgm:cxn modelId="{9BBC4FC1-AA83-4CF0-9367-5A5E78930715}" type="presOf" srcId="{0D3DE43A-C640-43DF-A866-AFAE2CD56C07}" destId="{5C88E66A-6B74-43A1-9096-8C446A6F75BB}" srcOrd="0" destOrd="0" presId="urn:microsoft.com/office/officeart/2005/8/layout/hierarchy4"/>
    <dgm:cxn modelId="{55BE4E83-F8A8-4712-A5E2-0B1E095E61EE}" type="presOf" srcId="{A98C5B52-62E8-4711-A04D-116691C6127A}" destId="{D1421932-E5E6-4008-B262-89B4317EF9F1}" srcOrd="0" destOrd="0" presId="urn:microsoft.com/office/officeart/2005/8/layout/hierarchy4"/>
    <dgm:cxn modelId="{83B046D7-382F-4FE2-9795-0824D37EFB10}" type="presParOf" srcId="{5C88E66A-6B74-43A1-9096-8C446A6F75BB}" destId="{9574640D-679E-460D-92A7-19B9E74765E4}" srcOrd="0" destOrd="0" presId="urn:microsoft.com/office/officeart/2005/8/layout/hierarchy4"/>
    <dgm:cxn modelId="{BDF28F17-CE04-4190-AFE6-73A4D1A53EE2}" type="presParOf" srcId="{9574640D-679E-460D-92A7-19B9E74765E4}" destId="{D1421932-E5E6-4008-B262-89B4317EF9F1}" srcOrd="0" destOrd="0" presId="urn:microsoft.com/office/officeart/2005/8/layout/hierarchy4"/>
    <dgm:cxn modelId="{85EBD687-15DE-4DF9-A21C-63E89A5DAE69}" type="presParOf" srcId="{9574640D-679E-460D-92A7-19B9E74765E4}" destId="{87271377-987E-4A91-BD9C-424D853A8D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F4221-7031-41FC-9888-090E7E4361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A62EA-A3CF-48C0-B64B-6E4265DCDC31}">
      <dgm:prSet phldrT="[Текст]"/>
      <dgm:spPr/>
      <dgm:t>
        <a:bodyPr/>
        <a:lstStyle/>
        <a:p>
          <a:r>
            <a:rPr lang="ru-RU" dirty="0" smtClean="0"/>
            <a:t>ВСЕОБЩЕЕ</a:t>
          </a:r>
          <a:endParaRPr lang="ru-RU" dirty="0"/>
        </a:p>
      </dgm:t>
    </dgm:pt>
    <dgm:pt modelId="{9569AADE-C7EE-4271-898A-AB4F6869CCFE}" type="parTrans" cxnId="{AF9BAC7B-2BBF-40AC-B6A3-5891DCEB3DC8}">
      <dgm:prSet/>
      <dgm:spPr/>
      <dgm:t>
        <a:bodyPr/>
        <a:lstStyle/>
        <a:p>
          <a:endParaRPr lang="ru-RU"/>
        </a:p>
      </dgm:t>
    </dgm:pt>
    <dgm:pt modelId="{C8DFA50E-E7A9-4E4C-8668-5F22F6C34CCD}" type="sibTrans" cxnId="{AF9BAC7B-2BBF-40AC-B6A3-5891DCEB3DC8}">
      <dgm:prSet/>
      <dgm:spPr/>
      <dgm:t>
        <a:bodyPr/>
        <a:lstStyle/>
        <a:p>
          <a:endParaRPr lang="ru-RU"/>
        </a:p>
      </dgm:t>
    </dgm:pt>
    <dgm:pt modelId="{CE20CCF6-07BC-4C05-8341-F68ED1823CA4}">
      <dgm:prSet phldrT="[Текст]"/>
      <dgm:spPr/>
      <dgm:t>
        <a:bodyPr/>
        <a:lstStyle/>
        <a:p>
          <a:r>
            <a:rPr lang="ru-RU" dirty="0" smtClean="0"/>
            <a:t>РАВНОЕ</a:t>
          </a:r>
          <a:endParaRPr lang="ru-RU" dirty="0"/>
        </a:p>
      </dgm:t>
    </dgm:pt>
    <dgm:pt modelId="{63097E80-FB4F-4679-825C-33120F644418}" type="parTrans" cxnId="{721A674F-AD67-4A8A-ACF8-B5D234899338}">
      <dgm:prSet/>
      <dgm:spPr/>
      <dgm:t>
        <a:bodyPr/>
        <a:lstStyle/>
        <a:p>
          <a:endParaRPr lang="ru-RU"/>
        </a:p>
      </dgm:t>
    </dgm:pt>
    <dgm:pt modelId="{C388D09E-D8A1-4EDC-9549-0BF76CFA422F}" type="sibTrans" cxnId="{721A674F-AD67-4A8A-ACF8-B5D234899338}">
      <dgm:prSet/>
      <dgm:spPr/>
      <dgm:t>
        <a:bodyPr/>
        <a:lstStyle/>
        <a:p>
          <a:endParaRPr lang="ru-RU"/>
        </a:p>
      </dgm:t>
    </dgm:pt>
    <dgm:pt modelId="{275132E1-EB43-4CCD-A2E5-2440F76AD080}">
      <dgm:prSet phldrT="[Текст]"/>
      <dgm:spPr/>
      <dgm:t>
        <a:bodyPr/>
        <a:lstStyle/>
        <a:p>
          <a:r>
            <a:rPr lang="ru-RU" dirty="0" smtClean="0"/>
            <a:t>ПРЯМОЕ</a:t>
          </a:r>
          <a:endParaRPr lang="ru-RU" dirty="0"/>
        </a:p>
      </dgm:t>
    </dgm:pt>
    <dgm:pt modelId="{A2C53DE8-7BCE-46EB-8192-02FA4ED089AA}" type="parTrans" cxnId="{251D3B32-29E8-404E-B711-4D8D7FEBEFD3}">
      <dgm:prSet/>
      <dgm:spPr/>
      <dgm:t>
        <a:bodyPr/>
        <a:lstStyle/>
        <a:p>
          <a:endParaRPr lang="ru-RU"/>
        </a:p>
      </dgm:t>
    </dgm:pt>
    <dgm:pt modelId="{F7469714-3D11-4F6D-A95A-742FA0B13FA9}" type="sibTrans" cxnId="{251D3B32-29E8-404E-B711-4D8D7FEBEFD3}">
      <dgm:prSet/>
      <dgm:spPr/>
      <dgm:t>
        <a:bodyPr/>
        <a:lstStyle/>
        <a:p>
          <a:endParaRPr lang="ru-RU"/>
        </a:p>
      </dgm:t>
    </dgm:pt>
    <dgm:pt modelId="{2BA5223D-74A4-4F1C-BCF4-EF388C887FB6}" type="pres">
      <dgm:prSet presAssocID="{AB3F4221-7031-41FC-9888-090E7E4361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85552-E492-4E32-AA37-95D17A8441CB}" type="pres">
      <dgm:prSet presAssocID="{C23A62EA-A3CF-48C0-B64B-6E4265DCDC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59FA-A51E-44B6-A948-AED3560E78E2}" type="pres">
      <dgm:prSet presAssocID="{C8DFA50E-E7A9-4E4C-8668-5F22F6C34CCD}" presName="spacer" presStyleCnt="0"/>
      <dgm:spPr/>
    </dgm:pt>
    <dgm:pt modelId="{7B87DF87-4E02-4426-9BF8-A57648662CCB}" type="pres">
      <dgm:prSet presAssocID="{CE20CCF6-07BC-4C05-8341-F68ED1823C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DF4F9-C3AB-4648-B444-CE58192667B3}" type="pres">
      <dgm:prSet presAssocID="{C388D09E-D8A1-4EDC-9549-0BF76CFA422F}" presName="spacer" presStyleCnt="0"/>
      <dgm:spPr/>
    </dgm:pt>
    <dgm:pt modelId="{AA489A98-8526-4F01-A949-1C298A483633}" type="pres">
      <dgm:prSet presAssocID="{275132E1-EB43-4CCD-A2E5-2440F76AD0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2A9C0-7867-49DB-B255-19944604895C}" type="presOf" srcId="{C23A62EA-A3CF-48C0-B64B-6E4265DCDC31}" destId="{99785552-E492-4E32-AA37-95D17A8441CB}" srcOrd="0" destOrd="0" presId="urn:microsoft.com/office/officeart/2005/8/layout/vList2"/>
    <dgm:cxn modelId="{E8DA2BD6-D124-4343-9C72-E36455FDE40E}" type="presOf" srcId="{AB3F4221-7031-41FC-9888-090E7E4361FE}" destId="{2BA5223D-74A4-4F1C-BCF4-EF388C887FB6}" srcOrd="0" destOrd="0" presId="urn:microsoft.com/office/officeart/2005/8/layout/vList2"/>
    <dgm:cxn modelId="{450F826E-C9B2-4169-B07D-7AE1805C73C3}" type="presOf" srcId="{CE20CCF6-07BC-4C05-8341-F68ED1823CA4}" destId="{7B87DF87-4E02-4426-9BF8-A57648662CCB}" srcOrd="0" destOrd="0" presId="urn:microsoft.com/office/officeart/2005/8/layout/vList2"/>
    <dgm:cxn modelId="{CE740345-21A2-4C60-8F7A-FDF47ABB59BB}" type="presOf" srcId="{275132E1-EB43-4CCD-A2E5-2440F76AD080}" destId="{AA489A98-8526-4F01-A949-1C298A483633}" srcOrd="0" destOrd="0" presId="urn:microsoft.com/office/officeart/2005/8/layout/vList2"/>
    <dgm:cxn modelId="{251D3B32-29E8-404E-B711-4D8D7FEBEFD3}" srcId="{AB3F4221-7031-41FC-9888-090E7E4361FE}" destId="{275132E1-EB43-4CCD-A2E5-2440F76AD080}" srcOrd="2" destOrd="0" parTransId="{A2C53DE8-7BCE-46EB-8192-02FA4ED089AA}" sibTransId="{F7469714-3D11-4F6D-A95A-742FA0B13FA9}"/>
    <dgm:cxn modelId="{AF9BAC7B-2BBF-40AC-B6A3-5891DCEB3DC8}" srcId="{AB3F4221-7031-41FC-9888-090E7E4361FE}" destId="{C23A62EA-A3CF-48C0-B64B-6E4265DCDC31}" srcOrd="0" destOrd="0" parTransId="{9569AADE-C7EE-4271-898A-AB4F6869CCFE}" sibTransId="{C8DFA50E-E7A9-4E4C-8668-5F22F6C34CCD}"/>
    <dgm:cxn modelId="{721A674F-AD67-4A8A-ACF8-B5D234899338}" srcId="{AB3F4221-7031-41FC-9888-090E7E4361FE}" destId="{CE20CCF6-07BC-4C05-8341-F68ED1823CA4}" srcOrd="1" destOrd="0" parTransId="{63097E80-FB4F-4679-825C-33120F644418}" sibTransId="{C388D09E-D8A1-4EDC-9549-0BF76CFA422F}"/>
    <dgm:cxn modelId="{DA7385BF-0C03-4778-A147-3DD1A506B431}" type="presParOf" srcId="{2BA5223D-74A4-4F1C-BCF4-EF388C887FB6}" destId="{99785552-E492-4E32-AA37-95D17A8441CB}" srcOrd="0" destOrd="0" presId="urn:microsoft.com/office/officeart/2005/8/layout/vList2"/>
    <dgm:cxn modelId="{DFB47080-7F42-40FE-95BC-868B3E4C069D}" type="presParOf" srcId="{2BA5223D-74A4-4F1C-BCF4-EF388C887FB6}" destId="{6C3659FA-A51E-44B6-A948-AED3560E78E2}" srcOrd="1" destOrd="0" presId="urn:microsoft.com/office/officeart/2005/8/layout/vList2"/>
    <dgm:cxn modelId="{2A01398C-0C97-4870-8D3C-027E3D2017C4}" type="presParOf" srcId="{2BA5223D-74A4-4F1C-BCF4-EF388C887FB6}" destId="{7B87DF87-4E02-4426-9BF8-A57648662CCB}" srcOrd="2" destOrd="0" presId="urn:microsoft.com/office/officeart/2005/8/layout/vList2"/>
    <dgm:cxn modelId="{2F9ACCC0-488F-4739-9177-AB94154ECC72}" type="presParOf" srcId="{2BA5223D-74A4-4F1C-BCF4-EF388C887FB6}" destId="{F2CDF4F9-C3AB-4648-B444-CE58192667B3}" srcOrd="3" destOrd="0" presId="urn:microsoft.com/office/officeart/2005/8/layout/vList2"/>
    <dgm:cxn modelId="{8D2F8FE6-FE4F-4F96-9B5C-9516EB3B1810}" type="presParOf" srcId="{2BA5223D-74A4-4F1C-BCF4-EF388C887FB6}" destId="{AA489A98-8526-4F01-A949-1C298A4836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DE43A-C640-43DF-A866-AFAE2CD56C07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8C5B52-62E8-4711-A04D-116691C6127A}">
      <dgm:prSet phldrT="[Текст]"/>
      <dgm:spPr/>
      <dgm:t>
        <a:bodyPr/>
        <a:lstStyle/>
        <a:p>
          <a:r>
            <a:rPr lang="ru-RU" dirty="0" smtClean="0"/>
            <a:t>Избирательное право</a:t>
          </a:r>
          <a:endParaRPr lang="ru-RU" dirty="0"/>
        </a:p>
      </dgm:t>
    </dgm:pt>
    <dgm:pt modelId="{171B0F4D-30D2-43F8-B603-9CB64BD03E88}" type="parTrans" cxnId="{42EB8A14-E93A-444A-89EF-31DA634C6FC1}">
      <dgm:prSet/>
      <dgm:spPr/>
      <dgm:t>
        <a:bodyPr/>
        <a:lstStyle/>
        <a:p>
          <a:endParaRPr lang="ru-RU"/>
        </a:p>
      </dgm:t>
    </dgm:pt>
    <dgm:pt modelId="{8B7D4CFC-3895-4862-88EB-987B964CBF93}" type="sibTrans" cxnId="{42EB8A14-E93A-444A-89EF-31DA634C6FC1}">
      <dgm:prSet/>
      <dgm:spPr/>
      <dgm:t>
        <a:bodyPr/>
        <a:lstStyle/>
        <a:p>
          <a:endParaRPr lang="ru-RU"/>
        </a:p>
      </dgm:t>
    </dgm:pt>
    <dgm:pt modelId="{5C88E66A-6B74-43A1-9096-8C446A6F75BB}" type="pres">
      <dgm:prSet presAssocID="{0D3DE43A-C640-43DF-A866-AFAE2CD56C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74640D-679E-460D-92A7-19B9E74765E4}" type="pres">
      <dgm:prSet presAssocID="{A98C5B52-62E8-4711-A04D-116691C6127A}" presName="vertOne" presStyleCnt="0"/>
      <dgm:spPr/>
    </dgm:pt>
    <dgm:pt modelId="{D1421932-E5E6-4008-B262-89B4317EF9F1}" type="pres">
      <dgm:prSet presAssocID="{A98C5B52-62E8-4711-A04D-116691C6127A}" presName="txOne" presStyleLbl="node0" presStyleIdx="0" presStyleCnt="1" custLinFactNeighborX="1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71377-987E-4A91-BD9C-424D853A8DFC}" type="pres">
      <dgm:prSet presAssocID="{A98C5B52-62E8-4711-A04D-116691C6127A}" presName="horzOne" presStyleCnt="0"/>
      <dgm:spPr/>
    </dgm:pt>
  </dgm:ptLst>
  <dgm:cxnLst>
    <dgm:cxn modelId="{57EF5D80-7652-4A6F-AF0A-48BFD78B1298}" type="presOf" srcId="{0D3DE43A-C640-43DF-A866-AFAE2CD56C07}" destId="{5C88E66A-6B74-43A1-9096-8C446A6F75BB}" srcOrd="0" destOrd="0" presId="urn:microsoft.com/office/officeart/2005/8/layout/hierarchy4"/>
    <dgm:cxn modelId="{42EB8A14-E93A-444A-89EF-31DA634C6FC1}" srcId="{0D3DE43A-C640-43DF-A866-AFAE2CD56C07}" destId="{A98C5B52-62E8-4711-A04D-116691C6127A}" srcOrd="0" destOrd="0" parTransId="{171B0F4D-30D2-43F8-B603-9CB64BD03E88}" sibTransId="{8B7D4CFC-3895-4862-88EB-987B964CBF93}"/>
    <dgm:cxn modelId="{B31EC308-6245-4BFD-B36D-EC01382C9DC8}" type="presOf" srcId="{A98C5B52-62E8-4711-A04D-116691C6127A}" destId="{D1421932-E5E6-4008-B262-89B4317EF9F1}" srcOrd="0" destOrd="0" presId="urn:microsoft.com/office/officeart/2005/8/layout/hierarchy4"/>
    <dgm:cxn modelId="{D851252D-4283-414E-84D7-47F68CFA0186}" type="presParOf" srcId="{5C88E66A-6B74-43A1-9096-8C446A6F75BB}" destId="{9574640D-679E-460D-92A7-19B9E74765E4}" srcOrd="0" destOrd="0" presId="urn:microsoft.com/office/officeart/2005/8/layout/hierarchy4"/>
    <dgm:cxn modelId="{1F2CF29D-3A21-4C77-915E-414F9513EC10}" type="presParOf" srcId="{9574640D-679E-460D-92A7-19B9E74765E4}" destId="{D1421932-E5E6-4008-B262-89B4317EF9F1}" srcOrd="0" destOrd="0" presId="urn:microsoft.com/office/officeart/2005/8/layout/hierarchy4"/>
    <dgm:cxn modelId="{BB54CF44-0ABD-4868-8211-5F3A3A86C3C3}" type="presParOf" srcId="{9574640D-679E-460D-92A7-19B9E74765E4}" destId="{87271377-987E-4A91-BD9C-424D853A8D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3F4221-7031-41FC-9888-090E7E4361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A62EA-A3CF-48C0-B64B-6E4265DCDC31}">
      <dgm:prSet phldrT="[Текст]"/>
      <dgm:spPr/>
      <dgm:t>
        <a:bodyPr/>
        <a:lstStyle/>
        <a:p>
          <a:r>
            <a:rPr lang="ru-RU" dirty="0" smtClean="0"/>
            <a:t>1. Наделение полномочиями главы субъекта РФ*</a:t>
          </a:r>
          <a:endParaRPr lang="ru-RU" dirty="0"/>
        </a:p>
      </dgm:t>
    </dgm:pt>
    <dgm:pt modelId="{9569AADE-C7EE-4271-898A-AB4F6869CCFE}" type="parTrans" cxnId="{AF9BAC7B-2BBF-40AC-B6A3-5891DCEB3DC8}">
      <dgm:prSet/>
      <dgm:spPr/>
      <dgm:t>
        <a:bodyPr/>
        <a:lstStyle/>
        <a:p>
          <a:endParaRPr lang="ru-RU"/>
        </a:p>
      </dgm:t>
    </dgm:pt>
    <dgm:pt modelId="{C8DFA50E-E7A9-4E4C-8668-5F22F6C34CCD}" type="sibTrans" cxnId="{AF9BAC7B-2BBF-40AC-B6A3-5891DCEB3DC8}">
      <dgm:prSet/>
      <dgm:spPr/>
      <dgm:t>
        <a:bodyPr/>
        <a:lstStyle/>
        <a:p>
          <a:endParaRPr lang="ru-RU"/>
        </a:p>
      </dgm:t>
    </dgm:pt>
    <dgm:pt modelId="{CE20CCF6-07BC-4C05-8341-F68ED1823CA4}">
      <dgm:prSet phldrT="[Текст]"/>
      <dgm:spPr/>
      <dgm:t>
        <a:bodyPr/>
        <a:lstStyle/>
        <a:p>
          <a:r>
            <a:rPr lang="ru-RU" dirty="0" smtClean="0"/>
            <a:t>2. Выборы законодательного органа субъекта РФ</a:t>
          </a:r>
          <a:endParaRPr lang="ru-RU" dirty="0"/>
        </a:p>
      </dgm:t>
    </dgm:pt>
    <dgm:pt modelId="{63097E80-FB4F-4679-825C-33120F644418}" type="parTrans" cxnId="{721A674F-AD67-4A8A-ACF8-B5D234899338}">
      <dgm:prSet/>
      <dgm:spPr/>
      <dgm:t>
        <a:bodyPr/>
        <a:lstStyle/>
        <a:p>
          <a:endParaRPr lang="ru-RU"/>
        </a:p>
      </dgm:t>
    </dgm:pt>
    <dgm:pt modelId="{C388D09E-D8A1-4EDC-9549-0BF76CFA422F}" type="sibTrans" cxnId="{721A674F-AD67-4A8A-ACF8-B5D234899338}">
      <dgm:prSet/>
      <dgm:spPr/>
      <dgm:t>
        <a:bodyPr/>
        <a:lstStyle/>
        <a:p>
          <a:endParaRPr lang="ru-RU"/>
        </a:p>
      </dgm:t>
    </dgm:pt>
    <dgm:pt modelId="{275132E1-EB43-4CCD-A2E5-2440F76AD080}">
      <dgm:prSet phldrT="[Текст]" custT="1"/>
      <dgm:spPr/>
      <dgm:t>
        <a:bodyPr/>
        <a:lstStyle/>
        <a:p>
          <a:r>
            <a:rPr lang="ru-RU" sz="2300" dirty="0" smtClean="0"/>
            <a:t>*</a:t>
          </a:r>
          <a:r>
            <a:rPr lang="ru-RU" sz="1600" dirty="0" smtClean="0"/>
            <a:t>Способ определяется региональным законом </a:t>
          </a:r>
          <a:endParaRPr lang="ru-RU" sz="1600" dirty="0"/>
        </a:p>
      </dgm:t>
    </dgm:pt>
    <dgm:pt modelId="{A2C53DE8-7BCE-46EB-8192-02FA4ED089AA}" type="parTrans" cxnId="{251D3B32-29E8-404E-B711-4D8D7FEBEFD3}">
      <dgm:prSet/>
      <dgm:spPr/>
      <dgm:t>
        <a:bodyPr/>
        <a:lstStyle/>
        <a:p>
          <a:endParaRPr lang="ru-RU"/>
        </a:p>
      </dgm:t>
    </dgm:pt>
    <dgm:pt modelId="{F7469714-3D11-4F6D-A95A-742FA0B13FA9}" type="sibTrans" cxnId="{251D3B32-29E8-404E-B711-4D8D7FEBEFD3}">
      <dgm:prSet/>
      <dgm:spPr/>
      <dgm:t>
        <a:bodyPr/>
        <a:lstStyle/>
        <a:p>
          <a:endParaRPr lang="ru-RU"/>
        </a:p>
      </dgm:t>
    </dgm:pt>
    <dgm:pt modelId="{2BA5223D-74A4-4F1C-BCF4-EF388C887FB6}" type="pres">
      <dgm:prSet presAssocID="{AB3F4221-7031-41FC-9888-090E7E4361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85552-E492-4E32-AA37-95D17A8441CB}" type="pres">
      <dgm:prSet presAssocID="{C23A62EA-A3CF-48C0-B64B-6E4265DCDC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59FA-A51E-44B6-A948-AED3560E78E2}" type="pres">
      <dgm:prSet presAssocID="{C8DFA50E-E7A9-4E4C-8668-5F22F6C34CCD}" presName="spacer" presStyleCnt="0"/>
      <dgm:spPr/>
    </dgm:pt>
    <dgm:pt modelId="{7B87DF87-4E02-4426-9BF8-A57648662CCB}" type="pres">
      <dgm:prSet presAssocID="{CE20CCF6-07BC-4C05-8341-F68ED1823C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DF4F9-C3AB-4648-B444-CE58192667B3}" type="pres">
      <dgm:prSet presAssocID="{C388D09E-D8A1-4EDC-9549-0BF76CFA422F}" presName="spacer" presStyleCnt="0"/>
      <dgm:spPr/>
    </dgm:pt>
    <dgm:pt modelId="{AA489A98-8526-4F01-A949-1C298A483633}" type="pres">
      <dgm:prSet presAssocID="{275132E1-EB43-4CCD-A2E5-2440F76AD0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C844B-6350-42D8-B622-7ACAE06654A4}" type="presOf" srcId="{AB3F4221-7031-41FC-9888-090E7E4361FE}" destId="{2BA5223D-74A4-4F1C-BCF4-EF388C887FB6}" srcOrd="0" destOrd="0" presId="urn:microsoft.com/office/officeart/2005/8/layout/vList2"/>
    <dgm:cxn modelId="{251D3B32-29E8-404E-B711-4D8D7FEBEFD3}" srcId="{AB3F4221-7031-41FC-9888-090E7E4361FE}" destId="{275132E1-EB43-4CCD-A2E5-2440F76AD080}" srcOrd="2" destOrd="0" parTransId="{A2C53DE8-7BCE-46EB-8192-02FA4ED089AA}" sibTransId="{F7469714-3D11-4F6D-A95A-742FA0B13FA9}"/>
    <dgm:cxn modelId="{B05A1A0B-618E-4698-B201-329A647C10D3}" type="presOf" srcId="{275132E1-EB43-4CCD-A2E5-2440F76AD080}" destId="{AA489A98-8526-4F01-A949-1C298A483633}" srcOrd="0" destOrd="0" presId="urn:microsoft.com/office/officeart/2005/8/layout/vList2"/>
    <dgm:cxn modelId="{76F494F0-37A7-401C-8E68-D5CFB0E55BDE}" type="presOf" srcId="{CE20CCF6-07BC-4C05-8341-F68ED1823CA4}" destId="{7B87DF87-4E02-4426-9BF8-A57648662CCB}" srcOrd="0" destOrd="0" presId="urn:microsoft.com/office/officeart/2005/8/layout/vList2"/>
    <dgm:cxn modelId="{59C0DAC9-77D3-41DD-AC16-BAF6AD130EF3}" type="presOf" srcId="{C23A62EA-A3CF-48C0-B64B-6E4265DCDC31}" destId="{99785552-E492-4E32-AA37-95D17A8441CB}" srcOrd="0" destOrd="0" presId="urn:microsoft.com/office/officeart/2005/8/layout/vList2"/>
    <dgm:cxn modelId="{AF9BAC7B-2BBF-40AC-B6A3-5891DCEB3DC8}" srcId="{AB3F4221-7031-41FC-9888-090E7E4361FE}" destId="{C23A62EA-A3CF-48C0-B64B-6E4265DCDC31}" srcOrd="0" destOrd="0" parTransId="{9569AADE-C7EE-4271-898A-AB4F6869CCFE}" sibTransId="{C8DFA50E-E7A9-4E4C-8668-5F22F6C34CCD}"/>
    <dgm:cxn modelId="{721A674F-AD67-4A8A-ACF8-B5D234899338}" srcId="{AB3F4221-7031-41FC-9888-090E7E4361FE}" destId="{CE20CCF6-07BC-4C05-8341-F68ED1823CA4}" srcOrd="1" destOrd="0" parTransId="{63097E80-FB4F-4679-825C-33120F644418}" sibTransId="{C388D09E-D8A1-4EDC-9549-0BF76CFA422F}"/>
    <dgm:cxn modelId="{77673D55-28BD-493D-ADE3-38E9A7EBF020}" type="presParOf" srcId="{2BA5223D-74A4-4F1C-BCF4-EF388C887FB6}" destId="{99785552-E492-4E32-AA37-95D17A8441CB}" srcOrd="0" destOrd="0" presId="urn:microsoft.com/office/officeart/2005/8/layout/vList2"/>
    <dgm:cxn modelId="{A00465C4-AF5B-42CC-A899-03C19A66FFC6}" type="presParOf" srcId="{2BA5223D-74A4-4F1C-BCF4-EF388C887FB6}" destId="{6C3659FA-A51E-44B6-A948-AED3560E78E2}" srcOrd="1" destOrd="0" presId="urn:microsoft.com/office/officeart/2005/8/layout/vList2"/>
    <dgm:cxn modelId="{06D5F494-126F-4966-AF33-D6E2F276A0D3}" type="presParOf" srcId="{2BA5223D-74A4-4F1C-BCF4-EF388C887FB6}" destId="{7B87DF87-4E02-4426-9BF8-A57648662CCB}" srcOrd="2" destOrd="0" presId="urn:microsoft.com/office/officeart/2005/8/layout/vList2"/>
    <dgm:cxn modelId="{A4E73890-D499-4C52-91F8-11D610654F10}" type="presParOf" srcId="{2BA5223D-74A4-4F1C-BCF4-EF388C887FB6}" destId="{F2CDF4F9-C3AB-4648-B444-CE58192667B3}" srcOrd="3" destOrd="0" presId="urn:microsoft.com/office/officeart/2005/8/layout/vList2"/>
    <dgm:cxn modelId="{45AEBA10-C03E-4333-8302-0DE97ADA9EA3}" type="presParOf" srcId="{2BA5223D-74A4-4F1C-BCF4-EF388C887FB6}" destId="{AA489A98-8526-4F01-A949-1C298A4836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3F4221-7031-41FC-9888-090E7E4361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A62EA-A3CF-48C0-B64B-6E4265DCDC31}">
      <dgm:prSet phldrT="[Текст]"/>
      <dgm:spPr/>
      <dgm:t>
        <a:bodyPr/>
        <a:lstStyle/>
        <a:p>
          <a:pPr algn="ctr"/>
          <a:r>
            <a:rPr lang="ru-RU" dirty="0" smtClean="0"/>
            <a:t>Избирается сроком </a:t>
          </a:r>
          <a:br>
            <a:rPr lang="ru-RU" dirty="0" smtClean="0"/>
          </a:br>
          <a:r>
            <a:rPr lang="ru-RU" dirty="0" smtClean="0"/>
            <a:t>на 5 лет</a:t>
          </a:r>
          <a:endParaRPr lang="ru-RU" dirty="0"/>
        </a:p>
      </dgm:t>
    </dgm:pt>
    <dgm:pt modelId="{9569AADE-C7EE-4271-898A-AB4F6869CCFE}" type="parTrans" cxnId="{AF9BAC7B-2BBF-40AC-B6A3-5891DCEB3DC8}">
      <dgm:prSet/>
      <dgm:spPr/>
      <dgm:t>
        <a:bodyPr/>
        <a:lstStyle/>
        <a:p>
          <a:endParaRPr lang="ru-RU"/>
        </a:p>
      </dgm:t>
    </dgm:pt>
    <dgm:pt modelId="{C8DFA50E-E7A9-4E4C-8668-5F22F6C34CCD}" type="sibTrans" cxnId="{AF9BAC7B-2BBF-40AC-B6A3-5891DCEB3DC8}">
      <dgm:prSet/>
      <dgm:spPr/>
      <dgm:t>
        <a:bodyPr/>
        <a:lstStyle/>
        <a:p>
          <a:endParaRPr lang="ru-RU"/>
        </a:p>
      </dgm:t>
    </dgm:pt>
    <dgm:pt modelId="{2BA5223D-74A4-4F1C-BCF4-EF388C887FB6}" type="pres">
      <dgm:prSet presAssocID="{AB3F4221-7031-41FC-9888-090E7E4361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85552-E492-4E32-AA37-95D17A8441CB}" type="pres">
      <dgm:prSet presAssocID="{C23A62EA-A3CF-48C0-B64B-6E4265DCDC31}" presName="parentText" presStyleLbl="node1" presStyleIdx="0" presStyleCnt="1" custLinFactNeighborX="8000" custLinFactNeighborY="-3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025AB-973C-43D0-B347-B7E233D1FF9A}" type="presOf" srcId="{AB3F4221-7031-41FC-9888-090E7E4361FE}" destId="{2BA5223D-74A4-4F1C-BCF4-EF388C887FB6}" srcOrd="0" destOrd="0" presId="urn:microsoft.com/office/officeart/2005/8/layout/vList2"/>
    <dgm:cxn modelId="{AF9BAC7B-2BBF-40AC-B6A3-5891DCEB3DC8}" srcId="{AB3F4221-7031-41FC-9888-090E7E4361FE}" destId="{C23A62EA-A3CF-48C0-B64B-6E4265DCDC31}" srcOrd="0" destOrd="0" parTransId="{9569AADE-C7EE-4271-898A-AB4F6869CCFE}" sibTransId="{C8DFA50E-E7A9-4E4C-8668-5F22F6C34CCD}"/>
    <dgm:cxn modelId="{F1315504-785D-48E7-BF0E-C6560256F77A}" type="presOf" srcId="{C23A62EA-A3CF-48C0-B64B-6E4265DCDC31}" destId="{99785552-E492-4E32-AA37-95D17A8441CB}" srcOrd="0" destOrd="0" presId="urn:microsoft.com/office/officeart/2005/8/layout/vList2"/>
    <dgm:cxn modelId="{D3263BBD-60DC-4901-89A2-269D5EBD91C5}" type="presParOf" srcId="{2BA5223D-74A4-4F1C-BCF4-EF388C887FB6}" destId="{99785552-E492-4E32-AA37-95D17A8441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62638C-AA5D-4696-A74D-BAC53CD9470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EC87F71-B58D-4D14-AEF3-6379AA94802A}">
      <dgm:prSet phldrT="[Текст]" custT="1"/>
      <dgm:spPr/>
      <dgm:t>
        <a:bodyPr/>
        <a:lstStyle/>
        <a:p>
          <a:r>
            <a:rPr lang="ru-RU" sz="2800" dirty="0" smtClean="0"/>
            <a:t>35 </a:t>
          </a:r>
          <a:r>
            <a:rPr lang="ru-RU" sz="1400" dirty="0" smtClean="0"/>
            <a:t>депутатов</a:t>
          </a:r>
          <a:endParaRPr lang="ru-RU" sz="1400" dirty="0"/>
        </a:p>
      </dgm:t>
    </dgm:pt>
    <dgm:pt modelId="{874B8106-2EE4-4265-B705-F8FBA1A95AC0}" type="parTrans" cxnId="{E6D63F44-8EE2-48ED-8EFC-6D3A90663A98}">
      <dgm:prSet/>
      <dgm:spPr/>
      <dgm:t>
        <a:bodyPr/>
        <a:lstStyle/>
        <a:p>
          <a:endParaRPr lang="ru-RU"/>
        </a:p>
      </dgm:t>
    </dgm:pt>
    <dgm:pt modelId="{EAAF7B1C-8EB0-4B07-9109-1BFA0DA60C7D}" type="sibTrans" cxnId="{E6D63F44-8EE2-48ED-8EFC-6D3A90663A98}">
      <dgm:prSet/>
      <dgm:spPr/>
      <dgm:t>
        <a:bodyPr/>
        <a:lstStyle/>
        <a:p>
          <a:endParaRPr lang="ru-RU"/>
        </a:p>
      </dgm:t>
    </dgm:pt>
    <dgm:pt modelId="{98ECEC90-5205-49DE-9A2F-82D443471928}">
      <dgm:prSet phldrT="[Текст]" custT="1"/>
      <dgm:spPr/>
      <dgm:t>
        <a:bodyPr/>
        <a:lstStyle/>
        <a:p>
          <a:r>
            <a:rPr lang="ru-RU" sz="2800" dirty="0" smtClean="0"/>
            <a:t>35 </a:t>
          </a:r>
          <a:r>
            <a:rPr lang="ru-RU" sz="1400" dirty="0" smtClean="0"/>
            <a:t>депутатов</a:t>
          </a:r>
          <a:endParaRPr lang="ru-RU" sz="1400" dirty="0"/>
        </a:p>
      </dgm:t>
    </dgm:pt>
    <dgm:pt modelId="{F0911AC9-D75C-4444-83DE-EA48C918E6EE}" type="parTrans" cxnId="{7C189577-9E73-489F-AE81-5A94CE88DBD6}">
      <dgm:prSet/>
      <dgm:spPr/>
      <dgm:t>
        <a:bodyPr/>
        <a:lstStyle/>
        <a:p>
          <a:endParaRPr lang="ru-RU"/>
        </a:p>
      </dgm:t>
    </dgm:pt>
    <dgm:pt modelId="{414248FC-0437-4A84-B7C8-C839644417AD}" type="sibTrans" cxnId="{7C189577-9E73-489F-AE81-5A94CE88DBD6}">
      <dgm:prSet/>
      <dgm:spPr/>
      <dgm:t>
        <a:bodyPr/>
        <a:lstStyle/>
        <a:p>
          <a:endParaRPr lang="ru-RU"/>
        </a:p>
      </dgm:t>
    </dgm:pt>
    <dgm:pt modelId="{65FD827F-1E6D-4692-8EB9-C1AE4CFBA15F}" type="pres">
      <dgm:prSet presAssocID="{EA62638C-AA5D-4696-A74D-BAC53CD94701}" presName="compositeShape" presStyleCnt="0">
        <dgm:presLayoutVars>
          <dgm:chMax val="7"/>
          <dgm:dir/>
          <dgm:resizeHandles val="exact"/>
        </dgm:presLayoutVars>
      </dgm:prSet>
      <dgm:spPr/>
    </dgm:pt>
    <dgm:pt modelId="{5D7C4108-C21A-4420-B93E-E967ED835272}" type="pres">
      <dgm:prSet presAssocID="{EA62638C-AA5D-4696-A74D-BAC53CD94701}" presName="wedge1" presStyleLbl="node1" presStyleIdx="0" presStyleCnt="2"/>
      <dgm:spPr/>
      <dgm:t>
        <a:bodyPr/>
        <a:lstStyle/>
        <a:p>
          <a:endParaRPr lang="ru-RU"/>
        </a:p>
      </dgm:t>
    </dgm:pt>
    <dgm:pt modelId="{E4E8028D-B9E1-4206-8D54-90E23DF0D45C}" type="pres">
      <dgm:prSet presAssocID="{EA62638C-AA5D-4696-A74D-BAC53CD9470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9CD2A-E486-4011-9DCA-0FF5A96998DD}" type="pres">
      <dgm:prSet presAssocID="{EA62638C-AA5D-4696-A74D-BAC53CD94701}" presName="wedge2" presStyleLbl="node1" presStyleIdx="1" presStyleCnt="2"/>
      <dgm:spPr/>
      <dgm:t>
        <a:bodyPr/>
        <a:lstStyle/>
        <a:p>
          <a:endParaRPr lang="ru-RU"/>
        </a:p>
      </dgm:t>
    </dgm:pt>
    <dgm:pt modelId="{8D909FE1-DD97-4FDD-AA61-353E038580A8}" type="pres">
      <dgm:prSet presAssocID="{EA62638C-AA5D-4696-A74D-BAC53CD9470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B1EAA-0EAB-4026-8DD5-F78B154BF151}" type="presOf" srcId="{3EC87F71-B58D-4D14-AEF3-6379AA94802A}" destId="{5D7C4108-C21A-4420-B93E-E967ED835272}" srcOrd="0" destOrd="0" presId="urn:microsoft.com/office/officeart/2005/8/layout/chart3"/>
    <dgm:cxn modelId="{DFAB2C14-B581-4C84-915C-C58C2951A89A}" type="presOf" srcId="{98ECEC90-5205-49DE-9A2F-82D443471928}" destId="{8D909FE1-DD97-4FDD-AA61-353E038580A8}" srcOrd="1" destOrd="0" presId="urn:microsoft.com/office/officeart/2005/8/layout/chart3"/>
    <dgm:cxn modelId="{2FBC1279-DC3B-4A31-AE60-7AF63F53A145}" type="presOf" srcId="{98ECEC90-5205-49DE-9A2F-82D443471928}" destId="{2659CD2A-E486-4011-9DCA-0FF5A96998DD}" srcOrd="0" destOrd="0" presId="urn:microsoft.com/office/officeart/2005/8/layout/chart3"/>
    <dgm:cxn modelId="{7C189577-9E73-489F-AE81-5A94CE88DBD6}" srcId="{EA62638C-AA5D-4696-A74D-BAC53CD94701}" destId="{98ECEC90-5205-49DE-9A2F-82D443471928}" srcOrd="1" destOrd="0" parTransId="{F0911AC9-D75C-4444-83DE-EA48C918E6EE}" sibTransId="{414248FC-0437-4A84-B7C8-C839644417AD}"/>
    <dgm:cxn modelId="{95C9B063-41AB-47CE-B78E-A4514AC46176}" type="presOf" srcId="{3EC87F71-B58D-4D14-AEF3-6379AA94802A}" destId="{E4E8028D-B9E1-4206-8D54-90E23DF0D45C}" srcOrd="1" destOrd="0" presId="urn:microsoft.com/office/officeart/2005/8/layout/chart3"/>
    <dgm:cxn modelId="{AA298097-2669-4C10-91B9-65C1715030C7}" type="presOf" srcId="{EA62638C-AA5D-4696-A74D-BAC53CD94701}" destId="{65FD827F-1E6D-4692-8EB9-C1AE4CFBA15F}" srcOrd="0" destOrd="0" presId="urn:microsoft.com/office/officeart/2005/8/layout/chart3"/>
    <dgm:cxn modelId="{E6D63F44-8EE2-48ED-8EFC-6D3A90663A98}" srcId="{EA62638C-AA5D-4696-A74D-BAC53CD94701}" destId="{3EC87F71-B58D-4D14-AEF3-6379AA94802A}" srcOrd="0" destOrd="0" parTransId="{874B8106-2EE4-4265-B705-F8FBA1A95AC0}" sibTransId="{EAAF7B1C-8EB0-4B07-9109-1BFA0DA60C7D}"/>
    <dgm:cxn modelId="{392840E9-1C43-47DE-BE89-2F26CF6C30EB}" type="presParOf" srcId="{65FD827F-1E6D-4692-8EB9-C1AE4CFBA15F}" destId="{5D7C4108-C21A-4420-B93E-E967ED835272}" srcOrd="0" destOrd="0" presId="urn:microsoft.com/office/officeart/2005/8/layout/chart3"/>
    <dgm:cxn modelId="{9B5971CA-B47B-4D59-BDA0-BBCE4FEA8F1B}" type="presParOf" srcId="{65FD827F-1E6D-4692-8EB9-C1AE4CFBA15F}" destId="{E4E8028D-B9E1-4206-8D54-90E23DF0D45C}" srcOrd="1" destOrd="0" presId="urn:microsoft.com/office/officeart/2005/8/layout/chart3"/>
    <dgm:cxn modelId="{B31C976E-C4F4-45CD-813F-E95EF8399C1A}" type="presParOf" srcId="{65FD827F-1E6D-4692-8EB9-C1AE4CFBA15F}" destId="{2659CD2A-E486-4011-9DCA-0FF5A96998DD}" srcOrd="2" destOrd="0" presId="urn:microsoft.com/office/officeart/2005/8/layout/chart3"/>
    <dgm:cxn modelId="{997B906D-7858-4370-8761-F736BFE730CD}" type="presParOf" srcId="{65FD827F-1E6D-4692-8EB9-C1AE4CFBA15F}" destId="{8D909FE1-DD97-4FDD-AA61-353E038580A8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3657B-BCB5-47BD-913F-DCE6DF5457F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1FD2A-D46D-45CC-AC8A-E6DF5791FA3B}">
      <dgm:prSet phldrT="[Текст]"/>
      <dgm:spPr/>
      <dgm:t>
        <a:bodyPr/>
        <a:lstStyle/>
        <a:p>
          <a:r>
            <a:rPr lang="ru-RU" dirty="0" smtClean="0"/>
            <a:t>131-ФЗ</a:t>
          </a:r>
          <a:endParaRPr lang="ru-RU" dirty="0"/>
        </a:p>
      </dgm:t>
    </dgm:pt>
    <dgm:pt modelId="{1F2AA6F8-2D7B-46F9-B96B-29FB166DF228}" type="parTrans" cxnId="{40A9FF88-406B-48F5-B8CE-7A43190D3BA9}">
      <dgm:prSet/>
      <dgm:spPr/>
      <dgm:t>
        <a:bodyPr/>
        <a:lstStyle/>
        <a:p>
          <a:endParaRPr lang="ru-RU"/>
        </a:p>
      </dgm:t>
    </dgm:pt>
    <dgm:pt modelId="{B2B42D13-04E7-44DF-BA84-652BB7772513}" type="sibTrans" cxnId="{40A9FF88-406B-48F5-B8CE-7A43190D3BA9}">
      <dgm:prSet/>
      <dgm:spPr/>
      <dgm:t>
        <a:bodyPr/>
        <a:lstStyle/>
        <a:p>
          <a:endParaRPr lang="ru-RU"/>
        </a:p>
      </dgm:t>
    </dgm:pt>
    <dgm:pt modelId="{D1776AD8-9914-4A60-9493-53B48BE243E0}">
      <dgm:prSet phldrT="[Текст]"/>
      <dgm:spPr/>
      <dgm:t>
        <a:bodyPr/>
        <a:lstStyle/>
        <a:p>
          <a:r>
            <a:rPr lang="ru-RU" dirty="0" smtClean="0"/>
            <a:t>Виды избирательных систем в федеральном законе</a:t>
          </a:r>
          <a:endParaRPr lang="ru-RU" dirty="0"/>
        </a:p>
      </dgm:t>
    </dgm:pt>
    <dgm:pt modelId="{31C7AF0B-A525-45D9-A866-02BE3D95BE44}" type="parTrans" cxnId="{3CFAD9D8-BB8F-4977-8242-9DFE714CBB07}">
      <dgm:prSet/>
      <dgm:spPr/>
      <dgm:t>
        <a:bodyPr/>
        <a:lstStyle/>
        <a:p>
          <a:endParaRPr lang="ru-RU"/>
        </a:p>
      </dgm:t>
    </dgm:pt>
    <dgm:pt modelId="{A3DDA7F1-E769-492D-A3AE-7E493AE5F864}" type="sibTrans" cxnId="{3CFAD9D8-BB8F-4977-8242-9DFE714CBB07}">
      <dgm:prSet/>
      <dgm:spPr/>
      <dgm:t>
        <a:bodyPr/>
        <a:lstStyle/>
        <a:p>
          <a:endParaRPr lang="ru-RU"/>
        </a:p>
      </dgm:t>
    </dgm:pt>
    <dgm:pt modelId="{892118F4-7AC0-471B-BE75-39DB1C072E39}">
      <dgm:prSet phldrT="[Текст]"/>
      <dgm:spPr/>
      <dgm:t>
        <a:bodyPr/>
        <a:lstStyle/>
        <a:p>
          <a:r>
            <a:rPr lang="ru-RU" dirty="0" smtClean="0"/>
            <a:t>Устав</a:t>
          </a:r>
          <a:endParaRPr lang="ru-RU" dirty="0"/>
        </a:p>
      </dgm:t>
    </dgm:pt>
    <dgm:pt modelId="{1D8DA331-43A7-4837-BF6F-4151139A2D0F}" type="parTrans" cxnId="{AD7DC523-428B-4479-B0F8-DB0E0BC09590}">
      <dgm:prSet/>
      <dgm:spPr/>
      <dgm:t>
        <a:bodyPr/>
        <a:lstStyle/>
        <a:p>
          <a:endParaRPr lang="ru-RU"/>
        </a:p>
      </dgm:t>
    </dgm:pt>
    <dgm:pt modelId="{6C5A3582-4915-493A-9B05-F767359D98A2}" type="sibTrans" cxnId="{AD7DC523-428B-4479-B0F8-DB0E0BC09590}">
      <dgm:prSet/>
      <dgm:spPr/>
      <dgm:t>
        <a:bodyPr/>
        <a:lstStyle/>
        <a:p>
          <a:endParaRPr lang="ru-RU"/>
        </a:p>
      </dgm:t>
    </dgm:pt>
    <dgm:pt modelId="{8CDBEACE-655E-4B8B-89F0-939EE2A8A354}">
      <dgm:prSet phldrT="[Текст]"/>
      <dgm:spPr/>
      <dgm:t>
        <a:bodyPr/>
        <a:lstStyle/>
        <a:p>
          <a:r>
            <a:rPr lang="ru-RU" dirty="0" smtClean="0"/>
            <a:t>Муниципального образования определяет конкретный тип</a:t>
          </a:r>
          <a:endParaRPr lang="ru-RU" dirty="0"/>
        </a:p>
      </dgm:t>
    </dgm:pt>
    <dgm:pt modelId="{27590F3C-56C8-47EA-8E43-1C1373D6B3ED}" type="parTrans" cxnId="{C3B64D3C-D570-4D6A-AC52-B98EA229F513}">
      <dgm:prSet/>
      <dgm:spPr/>
      <dgm:t>
        <a:bodyPr/>
        <a:lstStyle/>
        <a:p>
          <a:endParaRPr lang="ru-RU"/>
        </a:p>
      </dgm:t>
    </dgm:pt>
    <dgm:pt modelId="{7CDEF12B-3DE7-4F7F-946F-B71959AE6576}" type="sibTrans" cxnId="{C3B64D3C-D570-4D6A-AC52-B98EA229F513}">
      <dgm:prSet/>
      <dgm:spPr/>
      <dgm:t>
        <a:bodyPr/>
        <a:lstStyle/>
        <a:p>
          <a:endParaRPr lang="ru-RU"/>
        </a:p>
      </dgm:t>
    </dgm:pt>
    <dgm:pt modelId="{05B27466-8F6C-44B6-BEEF-B93818706AB4}">
      <dgm:prSet phldrT="[Текст]"/>
      <dgm:spPr/>
      <dgm:t>
        <a:bodyPr/>
        <a:lstStyle/>
        <a:p>
          <a:r>
            <a:rPr lang="ru-RU" dirty="0" smtClean="0"/>
            <a:t>Выборы</a:t>
          </a:r>
          <a:endParaRPr lang="ru-RU" dirty="0"/>
        </a:p>
      </dgm:t>
    </dgm:pt>
    <dgm:pt modelId="{6CBC6DB3-FEAB-45B5-8246-DD4E30365413}" type="parTrans" cxnId="{7A26C813-E842-4B4C-B824-9B08BFE0796C}">
      <dgm:prSet/>
      <dgm:spPr/>
      <dgm:t>
        <a:bodyPr/>
        <a:lstStyle/>
        <a:p>
          <a:endParaRPr lang="ru-RU"/>
        </a:p>
      </dgm:t>
    </dgm:pt>
    <dgm:pt modelId="{8329205F-4F81-4475-9736-CF45692B3747}" type="sibTrans" cxnId="{7A26C813-E842-4B4C-B824-9B08BFE0796C}">
      <dgm:prSet/>
      <dgm:spPr/>
      <dgm:t>
        <a:bodyPr/>
        <a:lstStyle/>
        <a:p>
          <a:endParaRPr lang="ru-RU"/>
        </a:p>
      </dgm:t>
    </dgm:pt>
    <dgm:pt modelId="{F4CA118D-66E2-41AF-B075-ACEC5671BBF9}">
      <dgm:prSet phldrT="[Текст]"/>
      <dgm:spPr/>
      <dgm:t>
        <a:bodyPr/>
        <a:lstStyle/>
        <a:p>
          <a:r>
            <a:rPr lang="ru-RU" dirty="0" smtClean="0"/>
            <a:t>Используется конкретный</a:t>
          </a:r>
          <a:br>
            <a:rPr lang="ru-RU" dirty="0" smtClean="0"/>
          </a:br>
          <a:r>
            <a:rPr lang="ru-RU" dirty="0" smtClean="0"/>
            <a:t>вид</a:t>
          </a:r>
          <a:endParaRPr lang="ru-RU" dirty="0"/>
        </a:p>
      </dgm:t>
    </dgm:pt>
    <dgm:pt modelId="{85F6956C-D3C8-4BF0-9D5A-4C1343E9ABC3}" type="parTrans" cxnId="{9118C46B-94E3-466F-875B-E3D2D1FB1051}">
      <dgm:prSet/>
      <dgm:spPr/>
      <dgm:t>
        <a:bodyPr/>
        <a:lstStyle/>
        <a:p>
          <a:endParaRPr lang="ru-RU"/>
        </a:p>
      </dgm:t>
    </dgm:pt>
    <dgm:pt modelId="{92EDB5F3-C08B-4D02-BFA9-461501D0890A}" type="sibTrans" cxnId="{9118C46B-94E3-466F-875B-E3D2D1FB1051}">
      <dgm:prSet/>
      <dgm:spPr/>
      <dgm:t>
        <a:bodyPr/>
        <a:lstStyle/>
        <a:p>
          <a:endParaRPr lang="ru-RU"/>
        </a:p>
      </dgm:t>
    </dgm:pt>
    <dgm:pt modelId="{55A3DA40-1C8D-4117-984A-002437CF8978}" type="pres">
      <dgm:prSet presAssocID="{41A3657B-BCB5-47BD-913F-DCE6DF5457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467B4-A465-4720-BEDB-5FF33FABA7CC}" type="pres">
      <dgm:prSet presAssocID="{41A3657B-BCB5-47BD-913F-DCE6DF5457F9}" presName="tSp" presStyleCnt="0"/>
      <dgm:spPr/>
    </dgm:pt>
    <dgm:pt modelId="{E8F1DEF2-466A-4AD5-A912-FE11593CA1FA}" type="pres">
      <dgm:prSet presAssocID="{41A3657B-BCB5-47BD-913F-DCE6DF5457F9}" presName="bSp" presStyleCnt="0"/>
      <dgm:spPr/>
    </dgm:pt>
    <dgm:pt modelId="{67AC0982-D40F-4633-A12E-F518E38EA894}" type="pres">
      <dgm:prSet presAssocID="{41A3657B-BCB5-47BD-913F-DCE6DF5457F9}" presName="process" presStyleCnt="0"/>
      <dgm:spPr/>
    </dgm:pt>
    <dgm:pt modelId="{81184309-171B-46AA-8B6B-670B430DEC5A}" type="pres">
      <dgm:prSet presAssocID="{EF41FD2A-D46D-45CC-AC8A-E6DF5791FA3B}" presName="composite1" presStyleCnt="0"/>
      <dgm:spPr/>
    </dgm:pt>
    <dgm:pt modelId="{05034096-7CDE-4A9F-A00D-5FA1C8B9581E}" type="pres">
      <dgm:prSet presAssocID="{EF41FD2A-D46D-45CC-AC8A-E6DF5791FA3B}" presName="dummyNode1" presStyleLbl="node1" presStyleIdx="0" presStyleCnt="3"/>
      <dgm:spPr/>
    </dgm:pt>
    <dgm:pt modelId="{7395481A-3F60-4F58-9894-A6174050C33B}" type="pres">
      <dgm:prSet presAssocID="{EF41FD2A-D46D-45CC-AC8A-E6DF5791FA3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B81F4-ECAC-497D-A3AE-B1587E9C3944}" type="pres">
      <dgm:prSet presAssocID="{EF41FD2A-D46D-45CC-AC8A-E6DF5791FA3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77A5F-B77D-429F-867B-43EDC9CC347C}" type="pres">
      <dgm:prSet presAssocID="{EF41FD2A-D46D-45CC-AC8A-E6DF5791FA3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E9850-C087-4894-B72B-BCA97CB44679}" type="pres">
      <dgm:prSet presAssocID="{EF41FD2A-D46D-45CC-AC8A-E6DF5791FA3B}" presName="connSite1" presStyleCnt="0"/>
      <dgm:spPr/>
    </dgm:pt>
    <dgm:pt modelId="{B9B7D6E0-FC7E-41D0-9D52-56D2341C4C21}" type="pres">
      <dgm:prSet presAssocID="{B2B42D13-04E7-44DF-BA84-652BB7772513}" presName="Name9" presStyleLbl="sibTrans2D1" presStyleIdx="0" presStyleCnt="2"/>
      <dgm:spPr/>
      <dgm:t>
        <a:bodyPr/>
        <a:lstStyle/>
        <a:p>
          <a:endParaRPr lang="ru-RU"/>
        </a:p>
      </dgm:t>
    </dgm:pt>
    <dgm:pt modelId="{FEFA9619-2962-42F8-9C67-BE0C92111632}" type="pres">
      <dgm:prSet presAssocID="{892118F4-7AC0-471B-BE75-39DB1C072E39}" presName="composite2" presStyleCnt="0"/>
      <dgm:spPr/>
    </dgm:pt>
    <dgm:pt modelId="{6C33A6F1-AB74-4764-8A98-847D3812682B}" type="pres">
      <dgm:prSet presAssocID="{892118F4-7AC0-471B-BE75-39DB1C072E39}" presName="dummyNode2" presStyleLbl="node1" presStyleIdx="0" presStyleCnt="3"/>
      <dgm:spPr/>
    </dgm:pt>
    <dgm:pt modelId="{D9746D8E-BA9C-4972-938B-0C35DDAAE026}" type="pres">
      <dgm:prSet presAssocID="{892118F4-7AC0-471B-BE75-39DB1C072E3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42F2-C678-4B12-8183-7E8956C55043}" type="pres">
      <dgm:prSet presAssocID="{892118F4-7AC0-471B-BE75-39DB1C072E3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56B7B-AF6D-4921-99CE-A9D4D2FC9A4C}" type="pres">
      <dgm:prSet presAssocID="{892118F4-7AC0-471B-BE75-39DB1C072E3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D95B-EBF8-466C-93B9-6DFE20CE4A2B}" type="pres">
      <dgm:prSet presAssocID="{892118F4-7AC0-471B-BE75-39DB1C072E39}" presName="connSite2" presStyleCnt="0"/>
      <dgm:spPr/>
    </dgm:pt>
    <dgm:pt modelId="{417FD57A-07FC-46C3-976D-481ADA3CCF21}" type="pres">
      <dgm:prSet presAssocID="{6C5A3582-4915-493A-9B05-F767359D98A2}" presName="Name18" presStyleLbl="sibTrans2D1" presStyleIdx="1" presStyleCnt="2"/>
      <dgm:spPr/>
      <dgm:t>
        <a:bodyPr/>
        <a:lstStyle/>
        <a:p>
          <a:endParaRPr lang="ru-RU"/>
        </a:p>
      </dgm:t>
    </dgm:pt>
    <dgm:pt modelId="{FEB1A4DD-61A1-4ADD-B0C8-89A48782B134}" type="pres">
      <dgm:prSet presAssocID="{05B27466-8F6C-44B6-BEEF-B93818706AB4}" presName="composite1" presStyleCnt="0"/>
      <dgm:spPr/>
    </dgm:pt>
    <dgm:pt modelId="{442656B5-2A5D-4D08-A8D7-02F8015D5F0B}" type="pres">
      <dgm:prSet presAssocID="{05B27466-8F6C-44B6-BEEF-B93818706AB4}" presName="dummyNode1" presStyleLbl="node1" presStyleIdx="1" presStyleCnt="3"/>
      <dgm:spPr/>
    </dgm:pt>
    <dgm:pt modelId="{A2B00B21-00CA-48DA-BC7E-C79B17CA94E5}" type="pres">
      <dgm:prSet presAssocID="{05B27466-8F6C-44B6-BEEF-B93818706AB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6C22-4A9D-40B2-8121-967B74DAEA67}" type="pres">
      <dgm:prSet presAssocID="{05B27466-8F6C-44B6-BEEF-B93818706AB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D3C31-877B-419C-94A1-11E1F4C481DB}" type="pres">
      <dgm:prSet presAssocID="{05B27466-8F6C-44B6-BEEF-B93818706AB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168E8-72B7-4261-87B3-C9A4325BEDDB}" type="pres">
      <dgm:prSet presAssocID="{05B27466-8F6C-44B6-BEEF-B93818706AB4}" presName="connSite1" presStyleCnt="0"/>
      <dgm:spPr/>
    </dgm:pt>
  </dgm:ptLst>
  <dgm:cxnLst>
    <dgm:cxn modelId="{80A20198-88A7-477E-96FC-E72DE504C4EB}" type="presOf" srcId="{8CDBEACE-655E-4B8B-89F0-939EE2A8A354}" destId="{796842F2-C678-4B12-8183-7E8956C55043}" srcOrd="1" destOrd="0" presId="urn:microsoft.com/office/officeart/2005/8/layout/hProcess4"/>
    <dgm:cxn modelId="{C3B64D3C-D570-4D6A-AC52-B98EA229F513}" srcId="{892118F4-7AC0-471B-BE75-39DB1C072E39}" destId="{8CDBEACE-655E-4B8B-89F0-939EE2A8A354}" srcOrd="0" destOrd="0" parTransId="{27590F3C-56C8-47EA-8E43-1C1373D6B3ED}" sibTransId="{7CDEF12B-3DE7-4F7F-946F-B71959AE6576}"/>
    <dgm:cxn modelId="{F7D37B5C-0922-4393-8D71-3EFAE305B96E}" type="presOf" srcId="{6C5A3582-4915-493A-9B05-F767359D98A2}" destId="{417FD57A-07FC-46C3-976D-481ADA3CCF21}" srcOrd="0" destOrd="0" presId="urn:microsoft.com/office/officeart/2005/8/layout/hProcess4"/>
    <dgm:cxn modelId="{AD7DC523-428B-4479-B0F8-DB0E0BC09590}" srcId="{41A3657B-BCB5-47BD-913F-DCE6DF5457F9}" destId="{892118F4-7AC0-471B-BE75-39DB1C072E39}" srcOrd="1" destOrd="0" parTransId="{1D8DA331-43A7-4837-BF6F-4151139A2D0F}" sibTransId="{6C5A3582-4915-493A-9B05-F767359D98A2}"/>
    <dgm:cxn modelId="{336259C2-5C32-4C79-AD42-7986E354C0CA}" type="presOf" srcId="{EF41FD2A-D46D-45CC-AC8A-E6DF5791FA3B}" destId="{9F677A5F-B77D-429F-867B-43EDC9CC347C}" srcOrd="0" destOrd="0" presId="urn:microsoft.com/office/officeart/2005/8/layout/hProcess4"/>
    <dgm:cxn modelId="{3CFAD9D8-BB8F-4977-8242-9DFE714CBB07}" srcId="{EF41FD2A-D46D-45CC-AC8A-E6DF5791FA3B}" destId="{D1776AD8-9914-4A60-9493-53B48BE243E0}" srcOrd="0" destOrd="0" parTransId="{31C7AF0B-A525-45D9-A866-02BE3D95BE44}" sibTransId="{A3DDA7F1-E769-492D-A3AE-7E493AE5F864}"/>
    <dgm:cxn modelId="{568FB7B7-C888-4984-8861-5B3FBC679CC3}" type="presOf" srcId="{892118F4-7AC0-471B-BE75-39DB1C072E39}" destId="{6A056B7B-AF6D-4921-99CE-A9D4D2FC9A4C}" srcOrd="0" destOrd="0" presId="urn:microsoft.com/office/officeart/2005/8/layout/hProcess4"/>
    <dgm:cxn modelId="{7B77954D-3A31-46BE-858C-09D8BF734538}" type="presOf" srcId="{41A3657B-BCB5-47BD-913F-DCE6DF5457F9}" destId="{55A3DA40-1C8D-4117-984A-002437CF8978}" srcOrd="0" destOrd="0" presId="urn:microsoft.com/office/officeart/2005/8/layout/hProcess4"/>
    <dgm:cxn modelId="{7A26C813-E842-4B4C-B824-9B08BFE0796C}" srcId="{41A3657B-BCB5-47BD-913F-DCE6DF5457F9}" destId="{05B27466-8F6C-44B6-BEEF-B93818706AB4}" srcOrd="2" destOrd="0" parTransId="{6CBC6DB3-FEAB-45B5-8246-DD4E30365413}" sibTransId="{8329205F-4F81-4475-9736-CF45692B3747}"/>
    <dgm:cxn modelId="{7C878C1E-1FE5-4083-B22E-622110A74548}" type="presOf" srcId="{B2B42D13-04E7-44DF-BA84-652BB7772513}" destId="{B9B7D6E0-FC7E-41D0-9D52-56D2341C4C21}" srcOrd="0" destOrd="0" presId="urn:microsoft.com/office/officeart/2005/8/layout/hProcess4"/>
    <dgm:cxn modelId="{9118C46B-94E3-466F-875B-E3D2D1FB1051}" srcId="{05B27466-8F6C-44B6-BEEF-B93818706AB4}" destId="{F4CA118D-66E2-41AF-B075-ACEC5671BBF9}" srcOrd="0" destOrd="0" parTransId="{85F6956C-D3C8-4BF0-9D5A-4C1343E9ABC3}" sibTransId="{92EDB5F3-C08B-4D02-BFA9-461501D0890A}"/>
    <dgm:cxn modelId="{60BBD8DC-9B7D-4F64-BD38-30EA39D4563E}" type="presOf" srcId="{F4CA118D-66E2-41AF-B075-ACEC5671BBF9}" destId="{A2B00B21-00CA-48DA-BC7E-C79B17CA94E5}" srcOrd="0" destOrd="0" presId="urn:microsoft.com/office/officeart/2005/8/layout/hProcess4"/>
    <dgm:cxn modelId="{40A9FF88-406B-48F5-B8CE-7A43190D3BA9}" srcId="{41A3657B-BCB5-47BD-913F-DCE6DF5457F9}" destId="{EF41FD2A-D46D-45CC-AC8A-E6DF5791FA3B}" srcOrd="0" destOrd="0" parTransId="{1F2AA6F8-2D7B-46F9-B96B-29FB166DF228}" sibTransId="{B2B42D13-04E7-44DF-BA84-652BB7772513}"/>
    <dgm:cxn modelId="{030B5365-C1A1-451A-B018-1E1C128865A6}" type="presOf" srcId="{D1776AD8-9914-4A60-9493-53B48BE243E0}" destId="{3B6B81F4-ECAC-497D-A3AE-B1587E9C3944}" srcOrd="1" destOrd="0" presId="urn:microsoft.com/office/officeart/2005/8/layout/hProcess4"/>
    <dgm:cxn modelId="{56FA7F3A-D175-4909-BFC7-F49FE11A4FA6}" type="presOf" srcId="{8CDBEACE-655E-4B8B-89F0-939EE2A8A354}" destId="{D9746D8E-BA9C-4972-938B-0C35DDAAE026}" srcOrd="0" destOrd="0" presId="urn:microsoft.com/office/officeart/2005/8/layout/hProcess4"/>
    <dgm:cxn modelId="{13086AA1-F357-40D4-9144-94B49097311E}" type="presOf" srcId="{D1776AD8-9914-4A60-9493-53B48BE243E0}" destId="{7395481A-3F60-4F58-9894-A6174050C33B}" srcOrd="0" destOrd="0" presId="urn:microsoft.com/office/officeart/2005/8/layout/hProcess4"/>
    <dgm:cxn modelId="{5FD7B1D6-2E22-40AD-BD21-A368F520C7BF}" type="presOf" srcId="{05B27466-8F6C-44B6-BEEF-B93818706AB4}" destId="{8D9D3C31-877B-419C-94A1-11E1F4C481DB}" srcOrd="0" destOrd="0" presId="urn:microsoft.com/office/officeart/2005/8/layout/hProcess4"/>
    <dgm:cxn modelId="{265EA49E-1DE1-4C74-8EE0-894904FA2732}" type="presOf" srcId="{F4CA118D-66E2-41AF-B075-ACEC5671BBF9}" destId="{2AAD6C22-4A9D-40B2-8121-967B74DAEA67}" srcOrd="1" destOrd="0" presId="urn:microsoft.com/office/officeart/2005/8/layout/hProcess4"/>
    <dgm:cxn modelId="{CE25E9C6-378B-449C-8A7F-35DDB23865D1}" type="presParOf" srcId="{55A3DA40-1C8D-4117-984A-002437CF8978}" destId="{17B467B4-A465-4720-BEDB-5FF33FABA7CC}" srcOrd="0" destOrd="0" presId="urn:microsoft.com/office/officeart/2005/8/layout/hProcess4"/>
    <dgm:cxn modelId="{3D03B901-BC5F-4DFF-9081-19A2FEF5B1D7}" type="presParOf" srcId="{55A3DA40-1C8D-4117-984A-002437CF8978}" destId="{E8F1DEF2-466A-4AD5-A912-FE11593CA1FA}" srcOrd="1" destOrd="0" presId="urn:microsoft.com/office/officeart/2005/8/layout/hProcess4"/>
    <dgm:cxn modelId="{D8373796-4E97-49D7-A695-1A69E0A50E26}" type="presParOf" srcId="{55A3DA40-1C8D-4117-984A-002437CF8978}" destId="{67AC0982-D40F-4633-A12E-F518E38EA894}" srcOrd="2" destOrd="0" presId="urn:microsoft.com/office/officeart/2005/8/layout/hProcess4"/>
    <dgm:cxn modelId="{1CA92239-CCD3-45C7-B0F0-4EF6B3FD24EF}" type="presParOf" srcId="{67AC0982-D40F-4633-A12E-F518E38EA894}" destId="{81184309-171B-46AA-8B6B-670B430DEC5A}" srcOrd="0" destOrd="0" presId="urn:microsoft.com/office/officeart/2005/8/layout/hProcess4"/>
    <dgm:cxn modelId="{C03EE117-D8A8-4B49-9508-7C088C300649}" type="presParOf" srcId="{81184309-171B-46AA-8B6B-670B430DEC5A}" destId="{05034096-7CDE-4A9F-A00D-5FA1C8B9581E}" srcOrd="0" destOrd="0" presId="urn:microsoft.com/office/officeart/2005/8/layout/hProcess4"/>
    <dgm:cxn modelId="{4FA9EEF9-99FA-4F16-BA66-08873E948D39}" type="presParOf" srcId="{81184309-171B-46AA-8B6B-670B430DEC5A}" destId="{7395481A-3F60-4F58-9894-A6174050C33B}" srcOrd="1" destOrd="0" presId="urn:microsoft.com/office/officeart/2005/8/layout/hProcess4"/>
    <dgm:cxn modelId="{32B915F2-B409-45F6-89EE-647B3C4B28E7}" type="presParOf" srcId="{81184309-171B-46AA-8B6B-670B430DEC5A}" destId="{3B6B81F4-ECAC-497D-A3AE-B1587E9C3944}" srcOrd="2" destOrd="0" presId="urn:microsoft.com/office/officeart/2005/8/layout/hProcess4"/>
    <dgm:cxn modelId="{C2F547A1-6F75-4BD2-A8F8-BA4C3D33ED9F}" type="presParOf" srcId="{81184309-171B-46AA-8B6B-670B430DEC5A}" destId="{9F677A5F-B77D-429F-867B-43EDC9CC347C}" srcOrd="3" destOrd="0" presId="urn:microsoft.com/office/officeart/2005/8/layout/hProcess4"/>
    <dgm:cxn modelId="{AB2CDA55-0B4A-4013-8E52-5402253D1E5C}" type="presParOf" srcId="{81184309-171B-46AA-8B6B-670B430DEC5A}" destId="{5CDE9850-C087-4894-B72B-BCA97CB44679}" srcOrd="4" destOrd="0" presId="urn:microsoft.com/office/officeart/2005/8/layout/hProcess4"/>
    <dgm:cxn modelId="{6EB695DF-AA26-4302-967C-9B627E0B04D6}" type="presParOf" srcId="{67AC0982-D40F-4633-A12E-F518E38EA894}" destId="{B9B7D6E0-FC7E-41D0-9D52-56D2341C4C21}" srcOrd="1" destOrd="0" presId="urn:microsoft.com/office/officeart/2005/8/layout/hProcess4"/>
    <dgm:cxn modelId="{FE01978E-4209-476E-BD04-C1E5FA75CC4C}" type="presParOf" srcId="{67AC0982-D40F-4633-A12E-F518E38EA894}" destId="{FEFA9619-2962-42F8-9C67-BE0C92111632}" srcOrd="2" destOrd="0" presId="urn:microsoft.com/office/officeart/2005/8/layout/hProcess4"/>
    <dgm:cxn modelId="{65A1E3DF-3FC0-479E-BBDE-9A53EA491A61}" type="presParOf" srcId="{FEFA9619-2962-42F8-9C67-BE0C92111632}" destId="{6C33A6F1-AB74-4764-8A98-847D3812682B}" srcOrd="0" destOrd="0" presId="urn:microsoft.com/office/officeart/2005/8/layout/hProcess4"/>
    <dgm:cxn modelId="{0E28ADDB-9368-44EA-A681-A8E2BFDD058A}" type="presParOf" srcId="{FEFA9619-2962-42F8-9C67-BE0C92111632}" destId="{D9746D8E-BA9C-4972-938B-0C35DDAAE026}" srcOrd="1" destOrd="0" presId="urn:microsoft.com/office/officeart/2005/8/layout/hProcess4"/>
    <dgm:cxn modelId="{B3521758-766E-4CC7-96A8-D0472E5584EB}" type="presParOf" srcId="{FEFA9619-2962-42F8-9C67-BE0C92111632}" destId="{796842F2-C678-4B12-8183-7E8956C55043}" srcOrd="2" destOrd="0" presId="urn:microsoft.com/office/officeart/2005/8/layout/hProcess4"/>
    <dgm:cxn modelId="{516678A3-63C1-42D4-A8CC-73A7EB66E6C0}" type="presParOf" srcId="{FEFA9619-2962-42F8-9C67-BE0C92111632}" destId="{6A056B7B-AF6D-4921-99CE-A9D4D2FC9A4C}" srcOrd="3" destOrd="0" presId="urn:microsoft.com/office/officeart/2005/8/layout/hProcess4"/>
    <dgm:cxn modelId="{16060D19-8FB0-41F4-8B18-B8CC2EEA579C}" type="presParOf" srcId="{FEFA9619-2962-42F8-9C67-BE0C92111632}" destId="{AF7BD95B-EBF8-466C-93B9-6DFE20CE4A2B}" srcOrd="4" destOrd="0" presId="urn:microsoft.com/office/officeart/2005/8/layout/hProcess4"/>
    <dgm:cxn modelId="{30463CB7-09AD-4C21-9BBD-4C17EE0BA668}" type="presParOf" srcId="{67AC0982-D40F-4633-A12E-F518E38EA894}" destId="{417FD57A-07FC-46C3-976D-481ADA3CCF21}" srcOrd="3" destOrd="0" presId="urn:microsoft.com/office/officeart/2005/8/layout/hProcess4"/>
    <dgm:cxn modelId="{CA9B3989-9726-469E-983D-4A05A21EE3E8}" type="presParOf" srcId="{67AC0982-D40F-4633-A12E-F518E38EA894}" destId="{FEB1A4DD-61A1-4ADD-B0C8-89A48782B134}" srcOrd="4" destOrd="0" presId="urn:microsoft.com/office/officeart/2005/8/layout/hProcess4"/>
    <dgm:cxn modelId="{55F85FF4-F557-480B-B3B1-996C7ABFAA84}" type="presParOf" srcId="{FEB1A4DD-61A1-4ADD-B0C8-89A48782B134}" destId="{442656B5-2A5D-4D08-A8D7-02F8015D5F0B}" srcOrd="0" destOrd="0" presId="urn:microsoft.com/office/officeart/2005/8/layout/hProcess4"/>
    <dgm:cxn modelId="{692EFCFB-AF87-45A9-9212-64C6FCC9A347}" type="presParOf" srcId="{FEB1A4DD-61A1-4ADD-B0C8-89A48782B134}" destId="{A2B00B21-00CA-48DA-BC7E-C79B17CA94E5}" srcOrd="1" destOrd="0" presId="urn:microsoft.com/office/officeart/2005/8/layout/hProcess4"/>
    <dgm:cxn modelId="{D1F3F38E-EC26-41D8-9074-A4B5E68556F0}" type="presParOf" srcId="{FEB1A4DD-61A1-4ADD-B0C8-89A48782B134}" destId="{2AAD6C22-4A9D-40B2-8121-967B74DAEA67}" srcOrd="2" destOrd="0" presId="urn:microsoft.com/office/officeart/2005/8/layout/hProcess4"/>
    <dgm:cxn modelId="{62BB483C-1A80-4099-BC3E-CA9F1172221D}" type="presParOf" srcId="{FEB1A4DD-61A1-4ADD-B0C8-89A48782B134}" destId="{8D9D3C31-877B-419C-94A1-11E1F4C481DB}" srcOrd="3" destOrd="0" presId="urn:microsoft.com/office/officeart/2005/8/layout/hProcess4"/>
    <dgm:cxn modelId="{8F7F647F-4F80-41B1-B39B-088147A75418}" type="presParOf" srcId="{FEB1A4DD-61A1-4ADD-B0C8-89A48782B134}" destId="{B99168E8-72B7-4261-87B3-C9A4325BEDD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F6A997-2342-4882-945B-2C70C518300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D4791-05C4-419F-A415-6B39E181088D}">
      <dgm:prSet phldrT="[Текст]"/>
      <dgm:spPr/>
      <dgm:t>
        <a:bodyPr/>
        <a:lstStyle/>
        <a:p>
          <a:r>
            <a:rPr lang="ru-RU" dirty="0" smtClean="0"/>
            <a:t>382</a:t>
          </a:r>
          <a:endParaRPr lang="ru-RU" dirty="0"/>
        </a:p>
      </dgm:t>
    </dgm:pt>
    <dgm:pt modelId="{C24277D6-56D5-44E0-B89F-937DE9F0675B}" type="parTrans" cxnId="{54201529-8480-4540-8E96-9DDAE04D7A03}">
      <dgm:prSet/>
      <dgm:spPr/>
      <dgm:t>
        <a:bodyPr/>
        <a:lstStyle/>
        <a:p>
          <a:endParaRPr lang="ru-RU"/>
        </a:p>
      </dgm:t>
    </dgm:pt>
    <dgm:pt modelId="{C0FA3794-8662-4761-A70E-E8BF27957930}" type="sibTrans" cxnId="{54201529-8480-4540-8E96-9DDAE04D7A03}">
      <dgm:prSet/>
      <dgm:spPr/>
      <dgm:t>
        <a:bodyPr/>
        <a:lstStyle/>
        <a:p>
          <a:endParaRPr lang="ru-RU"/>
        </a:p>
      </dgm:t>
    </dgm:pt>
    <dgm:pt modelId="{1E73A265-23F6-4206-9BD6-A5182A7F3A21}">
      <dgm:prSet phldrT="[Текст]"/>
      <dgm:spPr/>
      <dgm:t>
        <a:bodyPr/>
        <a:lstStyle/>
        <a:p>
          <a:r>
            <a:rPr lang="ru-RU" dirty="0" smtClean="0"/>
            <a:t>представительных органов поселенческого уровня</a:t>
          </a:r>
          <a:endParaRPr lang="ru-RU" dirty="0"/>
        </a:p>
      </dgm:t>
    </dgm:pt>
    <dgm:pt modelId="{0131DF76-6B87-41A7-90A2-B5732865CA47}" type="parTrans" cxnId="{5D747DC1-36EE-4D43-A85C-668E79C0996B}">
      <dgm:prSet/>
      <dgm:spPr/>
      <dgm:t>
        <a:bodyPr/>
        <a:lstStyle/>
        <a:p>
          <a:endParaRPr lang="ru-RU"/>
        </a:p>
      </dgm:t>
    </dgm:pt>
    <dgm:pt modelId="{61ADAB6C-7942-41F8-902B-344DD48F7E20}" type="sibTrans" cxnId="{5D747DC1-36EE-4D43-A85C-668E79C0996B}">
      <dgm:prSet/>
      <dgm:spPr/>
      <dgm:t>
        <a:bodyPr/>
        <a:lstStyle/>
        <a:p>
          <a:endParaRPr lang="ru-RU"/>
        </a:p>
      </dgm:t>
    </dgm:pt>
    <dgm:pt modelId="{DB780603-82BE-4BB2-838F-415713EDB7A7}">
      <dgm:prSet phldrT="[Текст]"/>
      <dgm:spPr/>
      <dgm:t>
        <a:bodyPr/>
        <a:lstStyle/>
        <a:p>
          <a:r>
            <a:rPr lang="ru-RU" dirty="0" smtClean="0"/>
            <a:t>345</a:t>
          </a:r>
          <a:endParaRPr lang="ru-RU" dirty="0"/>
        </a:p>
      </dgm:t>
    </dgm:pt>
    <dgm:pt modelId="{9DF4220E-49E3-4274-AF7F-F2E28AD236DA}" type="parTrans" cxnId="{3533BE6D-6973-4069-82CE-4218CC689857}">
      <dgm:prSet/>
      <dgm:spPr/>
      <dgm:t>
        <a:bodyPr/>
        <a:lstStyle/>
        <a:p>
          <a:endParaRPr lang="ru-RU"/>
        </a:p>
      </dgm:t>
    </dgm:pt>
    <dgm:pt modelId="{EB7D0AE0-28BF-4098-B918-CB2094E4F6D3}" type="sibTrans" cxnId="{3533BE6D-6973-4069-82CE-4218CC689857}">
      <dgm:prSet/>
      <dgm:spPr/>
      <dgm:t>
        <a:bodyPr/>
        <a:lstStyle/>
        <a:p>
          <a:endParaRPr lang="ru-RU"/>
        </a:p>
      </dgm:t>
    </dgm:pt>
    <dgm:pt modelId="{A557511A-5FE8-48D0-AB0B-4F621ECAF5F1}">
      <dgm:prSet phldrT="[Текст]"/>
      <dgm:spPr/>
      <dgm:t>
        <a:bodyPr/>
        <a:lstStyle/>
        <a:p>
          <a:r>
            <a:rPr lang="ru-RU" dirty="0" smtClean="0"/>
            <a:t>глав городских и сельских поселений</a:t>
          </a:r>
          <a:endParaRPr lang="ru-RU" dirty="0"/>
        </a:p>
      </dgm:t>
    </dgm:pt>
    <dgm:pt modelId="{0A3D7E56-489F-48E5-96F6-FA558422B002}" type="parTrans" cxnId="{DABA2426-6FE2-4843-A9AC-F5E4065B4561}">
      <dgm:prSet/>
      <dgm:spPr/>
      <dgm:t>
        <a:bodyPr/>
        <a:lstStyle/>
        <a:p>
          <a:endParaRPr lang="ru-RU"/>
        </a:p>
      </dgm:t>
    </dgm:pt>
    <dgm:pt modelId="{A3EB312B-64A0-4DB6-8D63-5621BA4CFB25}" type="sibTrans" cxnId="{DABA2426-6FE2-4843-A9AC-F5E4065B4561}">
      <dgm:prSet/>
      <dgm:spPr/>
      <dgm:t>
        <a:bodyPr/>
        <a:lstStyle/>
        <a:p>
          <a:endParaRPr lang="ru-RU"/>
        </a:p>
      </dgm:t>
    </dgm:pt>
    <dgm:pt modelId="{B18DA67D-2986-4AF0-AD17-C4D17A3F5358}">
      <dgm:prSet phldrT="[Текст]"/>
      <dgm:spPr/>
      <dgm:t>
        <a:bodyPr/>
        <a:lstStyle/>
        <a:p>
          <a:r>
            <a:rPr lang="ru-RU" dirty="0" smtClean="0"/>
            <a:t>7 и 37</a:t>
          </a:r>
          <a:endParaRPr lang="ru-RU" dirty="0"/>
        </a:p>
      </dgm:t>
    </dgm:pt>
    <dgm:pt modelId="{F506ACAB-13EE-4241-A5E1-421132561654}" type="parTrans" cxnId="{E43D8D2F-863F-4BBA-A02C-12B05D8130F4}">
      <dgm:prSet/>
      <dgm:spPr/>
      <dgm:t>
        <a:bodyPr/>
        <a:lstStyle/>
        <a:p>
          <a:endParaRPr lang="ru-RU"/>
        </a:p>
      </dgm:t>
    </dgm:pt>
    <dgm:pt modelId="{142B5E39-914C-42E4-8BDE-2CA684846476}" type="sibTrans" cxnId="{E43D8D2F-863F-4BBA-A02C-12B05D8130F4}">
      <dgm:prSet/>
      <dgm:spPr/>
      <dgm:t>
        <a:bodyPr/>
        <a:lstStyle/>
        <a:p>
          <a:endParaRPr lang="ru-RU"/>
        </a:p>
      </dgm:t>
    </dgm:pt>
    <dgm:pt modelId="{7EFA3243-83C1-4148-9CEA-50F3B4F14896}">
      <dgm:prSet phldrT="[Текст]"/>
      <dgm:spPr/>
      <dgm:t>
        <a:bodyPr/>
        <a:lstStyle/>
        <a:p>
          <a:r>
            <a:rPr lang="ru-RU" dirty="0" smtClean="0"/>
            <a:t>представительных органов городских округов и муниципальных районов.</a:t>
          </a:r>
          <a:endParaRPr lang="ru-RU" dirty="0"/>
        </a:p>
      </dgm:t>
    </dgm:pt>
    <dgm:pt modelId="{AD7DB377-9D1E-4FB7-89F0-AE2E3D885C8D}" type="parTrans" cxnId="{EF2689F0-D303-419B-BE81-34C97144D432}">
      <dgm:prSet/>
      <dgm:spPr/>
      <dgm:t>
        <a:bodyPr/>
        <a:lstStyle/>
        <a:p>
          <a:endParaRPr lang="ru-RU"/>
        </a:p>
      </dgm:t>
    </dgm:pt>
    <dgm:pt modelId="{7C3434F9-5461-47A5-BFC7-FA15B2065E68}" type="sibTrans" cxnId="{EF2689F0-D303-419B-BE81-34C97144D432}">
      <dgm:prSet/>
      <dgm:spPr/>
      <dgm:t>
        <a:bodyPr/>
        <a:lstStyle/>
        <a:p>
          <a:endParaRPr lang="ru-RU"/>
        </a:p>
      </dgm:t>
    </dgm:pt>
    <dgm:pt modelId="{AA580D58-98F2-4377-A653-DE778A3A0345}" type="pres">
      <dgm:prSet presAssocID="{D9F6A997-2342-4882-945B-2C70C5183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0577-D021-4F59-A5ED-9DE782B4B09A}" type="pres">
      <dgm:prSet presAssocID="{DA4D4791-05C4-419F-A415-6B39E181088D}" presName="linNode" presStyleCnt="0"/>
      <dgm:spPr/>
    </dgm:pt>
    <dgm:pt modelId="{267A7B6D-56EA-43F0-BAB4-519FD5380105}" type="pres">
      <dgm:prSet presAssocID="{DA4D4791-05C4-419F-A415-6B39E18108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038C7-E15C-493E-B414-A04A0ABCDA80}" type="pres">
      <dgm:prSet presAssocID="{DA4D4791-05C4-419F-A415-6B39E18108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AD9-BF2E-405E-93C8-1A48947C0790}" type="pres">
      <dgm:prSet presAssocID="{C0FA3794-8662-4761-A70E-E8BF27957930}" presName="sp" presStyleCnt="0"/>
      <dgm:spPr/>
    </dgm:pt>
    <dgm:pt modelId="{E1814B7A-B0F2-43D7-A899-8F5E8F15A9AC}" type="pres">
      <dgm:prSet presAssocID="{DB780603-82BE-4BB2-838F-415713EDB7A7}" presName="linNode" presStyleCnt="0"/>
      <dgm:spPr/>
    </dgm:pt>
    <dgm:pt modelId="{51CD879F-012B-47E4-8E23-58FA1E61EB4D}" type="pres">
      <dgm:prSet presAssocID="{DB780603-82BE-4BB2-838F-415713EDB7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BD1BD-4325-490A-90AA-51DF6257867D}" type="pres">
      <dgm:prSet presAssocID="{DB780603-82BE-4BB2-838F-415713EDB7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0876-28A6-477D-B20C-E514B0A84BCF}" type="pres">
      <dgm:prSet presAssocID="{EB7D0AE0-28BF-4098-B918-CB2094E4F6D3}" presName="sp" presStyleCnt="0"/>
      <dgm:spPr/>
    </dgm:pt>
    <dgm:pt modelId="{8F2E0ED2-FB07-427C-92F5-24A9835AFA40}" type="pres">
      <dgm:prSet presAssocID="{B18DA67D-2986-4AF0-AD17-C4D17A3F5358}" presName="linNode" presStyleCnt="0"/>
      <dgm:spPr/>
    </dgm:pt>
    <dgm:pt modelId="{BB496EE3-A7A0-40A6-8379-9506AA5F3249}" type="pres">
      <dgm:prSet presAssocID="{B18DA67D-2986-4AF0-AD17-C4D17A3F535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F9F7C-3489-480F-AFA7-1BB9F7D73921}" type="pres">
      <dgm:prSet presAssocID="{B18DA67D-2986-4AF0-AD17-C4D17A3F53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FBF02-3866-448B-B325-32B0F746C6BD}" type="presOf" srcId="{A557511A-5FE8-48D0-AB0B-4F621ECAF5F1}" destId="{ECBBD1BD-4325-490A-90AA-51DF6257867D}" srcOrd="0" destOrd="0" presId="urn:microsoft.com/office/officeart/2005/8/layout/vList5"/>
    <dgm:cxn modelId="{DABA2426-6FE2-4843-A9AC-F5E4065B4561}" srcId="{DB780603-82BE-4BB2-838F-415713EDB7A7}" destId="{A557511A-5FE8-48D0-AB0B-4F621ECAF5F1}" srcOrd="0" destOrd="0" parTransId="{0A3D7E56-489F-48E5-96F6-FA558422B002}" sibTransId="{A3EB312B-64A0-4DB6-8D63-5621BA4CFB25}"/>
    <dgm:cxn modelId="{70DF385C-EF54-4F66-B105-4BC12C2A80C0}" type="presOf" srcId="{DB780603-82BE-4BB2-838F-415713EDB7A7}" destId="{51CD879F-012B-47E4-8E23-58FA1E61EB4D}" srcOrd="0" destOrd="0" presId="urn:microsoft.com/office/officeart/2005/8/layout/vList5"/>
    <dgm:cxn modelId="{43ACCF34-8F9D-4581-91E2-F3A714705DAC}" type="presOf" srcId="{7EFA3243-83C1-4148-9CEA-50F3B4F14896}" destId="{183F9F7C-3489-480F-AFA7-1BB9F7D73921}" srcOrd="0" destOrd="0" presId="urn:microsoft.com/office/officeart/2005/8/layout/vList5"/>
    <dgm:cxn modelId="{5D747DC1-36EE-4D43-A85C-668E79C0996B}" srcId="{DA4D4791-05C4-419F-A415-6B39E181088D}" destId="{1E73A265-23F6-4206-9BD6-A5182A7F3A21}" srcOrd="0" destOrd="0" parTransId="{0131DF76-6B87-41A7-90A2-B5732865CA47}" sibTransId="{61ADAB6C-7942-41F8-902B-344DD48F7E20}"/>
    <dgm:cxn modelId="{AF1FDF11-1319-4A8E-9536-A0A2749FE041}" type="presOf" srcId="{D9F6A997-2342-4882-945B-2C70C5183000}" destId="{AA580D58-98F2-4377-A653-DE778A3A0345}" srcOrd="0" destOrd="0" presId="urn:microsoft.com/office/officeart/2005/8/layout/vList5"/>
    <dgm:cxn modelId="{6E4C3CB4-88E0-4596-AAE5-BAC54343E470}" type="presOf" srcId="{B18DA67D-2986-4AF0-AD17-C4D17A3F5358}" destId="{BB496EE3-A7A0-40A6-8379-9506AA5F3249}" srcOrd="0" destOrd="0" presId="urn:microsoft.com/office/officeart/2005/8/layout/vList5"/>
    <dgm:cxn modelId="{54201529-8480-4540-8E96-9DDAE04D7A03}" srcId="{D9F6A997-2342-4882-945B-2C70C5183000}" destId="{DA4D4791-05C4-419F-A415-6B39E181088D}" srcOrd="0" destOrd="0" parTransId="{C24277D6-56D5-44E0-B89F-937DE9F0675B}" sibTransId="{C0FA3794-8662-4761-A70E-E8BF27957930}"/>
    <dgm:cxn modelId="{3533BE6D-6973-4069-82CE-4218CC689857}" srcId="{D9F6A997-2342-4882-945B-2C70C5183000}" destId="{DB780603-82BE-4BB2-838F-415713EDB7A7}" srcOrd="1" destOrd="0" parTransId="{9DF4220E-49E3-4274-AF7F-F2E28AD236DA}" sibTransId="{EB7D0AE0-28BF-4098-B918-CB2094E4F6D3}"/>
    <dgm:cxn modelId="{EF2689F0-D303-419B-BE81-34C97144D432}" srcId="{B18DA67D-2986-4AF0-AD17-C4D17A3F5358}" destId="{7EFA3243-83C1-4148-9CEA-50F3B4F14896}" srcOrd="0" destOrd="0" parTransId="{AD7DB377-9D1E-4FB7-89F0-AE2E3D885C8D}" sibTransId="{7C3434F9-5461-47A5-BFC7-FA15B2065E68}"/>
    <dgm:cxn modelId="{6AA5D7E2-5900-481E-BA6D-5D29431DFBA4}" type="presOf" srcId="{DA4D4791-05C4-419F-A415-6B39E181088D}" destId="{267A7B6D-56EA-43F0-BAB4-519FD5380105}" srcOrd="0" destOrd="0" presId="urn:microsoft.com/office/officeart/2005/8/layout/vList5"/>
    <dgm:cxn modelId="{E43D8D2F-863F-4BBA-A02C-12B05D8130F4}" srcId="{D9F6A997-2342-4882-945B-2C70C5183000}" destId="{B18DA67D-2986-4AF0-AD17-C4D17A3F5358}" srcOrd="2" destOrd="0" parTransId="{F506ACAB-13EE-4241-A5E1-421132561654}" sibTransId="{142B5E39-914C-42E4-8BDE-2CA684846476}"/>
    <dgm:cxn modelId="{02CB3F72-9DEC-43D2-AC2E-241F913D063D}" type="presOf" srcId="{1E73A265-23F6-4206-9BD6-A5182A7F3A21}" destId="{C18038C7-E15C-493E-B414-A04A0ABCDA80}" srcOrd="0" destOrd="0" presId="urn:microsoft.com/office/officeart/2005/8/layout/vList5"/>
    <dgm:cxn modelId="{E67C1C77-A867-4675-BCF5-71785A2449B7}" type="presParOf" srcId="{AA580D58-98F2-4377-A653-DE778A3A0345}" destId="{D0ED0577-D021-4F59-A5ED-9DE782B4B09A}" srcOrd="0" destOrd="0" presId="urn:microsoft.com/office/officeart/2005/8/layout/vList5"/>
    <dgm:cxn modelId="{E2ED6619-8E7C-4DB3-89D5-99F9BB0662F2}" type="presParOf" srcId="{D0ED0577-D021-4F59-A5ED-9DE782B4B09A}" destId="{267A7B6D-56EA-43F0-BAB4-519FD5380105}" srcOrd="0" destOrd="0" presId="urn:microsoft.com/office/officeart/2005/8/layout/vList5"/>
    <dgm:cxn modelId="{B8F0B18B-6821-4274-ACDD-40082C46F7EB}" type="presParOf" srcId="{D0ED0577-D021-4F59-A5ED-9DE782B4B09A}" destId="{C18038C7-E15C-493E-B414-A04A0ABCDA80}" srcOrd="1" destOrd="0" presId="urn:microsoft.com/office/officeart/2005/8/layout/vList5"/>
    <dgm:cxn modelId="{DA8DA2BA-2D86-43B7-B5CE-848DC2FB85CD}" type="presParOf" srcId="{AA580D58-98F2-4377-A653-DE778A3A0345}" destId="{B3B9EAD9-BF2E-405E-93C8-1A48947C0790}" srcOrd="1" destOrd="0" presId="urn:microsoft.com/office/officeart/2005/8/layout/vList5"/>
    <dgm:cxn modelId="{413DBBF9-FC59-49F8-8E89-20696EFDA60F}" type="presParOf" srcId="{AA580D58-98F2-4377-A653-DE778A3A0345}" destId="{E1814B7A-B0F2-43D7-A899-8F5E8F15A9AC}" srcOrd="2" destOrd="0" presId="urn:microsoft.com/office/officeart/2005/8/layout/vList5"/>
    <dgm:cxn modelId="{DA530A1B-31A2-4391-8B3C-1C502803EC1C}" type="presParOf" srcId="{E1814B7A-B0F2-43D7-A899-8F5E8F15A9AC}" destId="{51CD879F-012B-47E4-8E23-58FA1E61EB4D}" srcOrd="0" destOrd="0" presId="urn:microsoft.com/office/officeart/2005/8/layout/vList5"/>
    <dgm:cxn modelId="{E3E90746-0234-4BEA-89DF-FA189CD31806}" type="presParOf" srcId="{E1814B7A-B0F2-43D7-A899-8F5E8F15A9AC}" destId="{ECBBD1BD-4325-490A-90AA-51DF6257867D}" srcOrd="1" destOrd="0" presId="urn:microsoft.com/office/officeart/2005/8/layout/vList5"/>
    <dgm:cxn modelId="{9A81F031-C05A-4B85-B7C0-295C8F430A24}" type="presParOf" srcId="{AA580D58-98F2-4377-A653-DE778A3A0345}" destId="{48B10876-28A6-477D-B20C-E514B0A84BCF}" srcOrd="3" destOrd="0" presId="urn:microsoft.com/office/officeart/2005/8/layout/vList5"/>
    <dgm:cxn modelId="{7EE419F3-933B-44B7-B984-12775E0A1297}" type="presParOf" srcId="{AA580D58-98F2-4377-A653-DE778A3A0345}" destId="{8F2E0ED2-FB07-427C-92F5-24A9835AFA40}" srcOrd="4" destOrd="0" presId="urn:microsoft.com/office/officeart/2005/8/layout/vList5"/>
    <dgm:cxn modelId="{D850F17A-5E3E-4BBD-9A15-E8162FF8CC60}" type="presParOf" srcId="{8F2E0ED2-FB07-427C-92F5-24A9835AFA40}" destId="{BB496EE3-A7A0-40A6-8379-9506AA5F3249}" srcOrd="0" destOrd="0" presId="urn:microsoft.com/office/officeart/2005/8/layout/vList5"/>
    <dgm:cxn modelId="{66612944-E0E7-456F-ACCD-45DDE278697E}" type="presParOf" srcId="{8F2E0ED2-FB07-427C-92F5-24A9835AFA40}" destId="{183F9F7C-3489-480F-AFA7-1BB9F7D739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85552-E492-4E32-AA37-95D17A8441CB}">
      <dsp:nvSpPr>
        <dsp:cNvPr id="0" name=""/>
        <dsp:cNvSpPr/>
      </dsp:nvSpPr>
      <dsp:spPr>
        <a:xfrm>
          <a:off x="0" y="352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ВСЕОБЩЕЕ</a:t>
          </a:r>
          <a:endParaRPr lang="ru-RU" sz="2400" kern="1200" dirty="0"/>
        </a:p>
      </dsp:txBody>
      <dsp:txXfrm>
        <a:off x="0" y="3524"/>
        <a:ext cx="3240360" cy="575639"/>
      </dsp:txXfrm>
    </dsp:sp>
    <dsp:sp modelId="{7B87DF87-4E02-4426-9BF8-A57648662CCB}">
      <dsp:nvSpPr>
        <dsp:cNvPr id="0" name=""/>
        <dsp:cNvSpPr/>
      </dsp:nvSpPr>
      <dsp:spPr>
        <a:xfrm>
          <a:off x="0" y="64828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РАВНОЕ</a:t>
          </a:r>
          <a:endParaRPr lang="ru-RU" sz="2400" kern="1200" dirty="0"/>
        </a:p>
      </dsp:txBody>
      <dsp:txXfrm>
        <a:off x="0" y="648284"/>
        <a:ext cx="3240360" cy="575639"/>
      </dsp:txXfrm>
    </dsp:sp>
    <dsp:sp modelId="{AA489A98-8526-4F01-A949-1C298A483633}">
      <dsp:nvSpPr>
        <dsp:cNvPr id="0" name=""/>
        <dsp:cNvSpPr/>
      </dsp:nvSpPr>
      <dsp:spPr>
        <a:xfrm>
          <a:off x="0" y="129304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ПРЯМОЕ</a:t>
          </a:r>
          <a:endParaRPr lang="ru-RU" sz="2400" kern="1200" dirty="0"/>
        </a:p>
      </dsp:txBody>
      <dsp:txXfrm>
        <a:off x="0" y="1293044"/>
        <a:ext cx="3240360" cy="57563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A369C-8334-4868-815B-A9CE635E4DD0}">
      <dsp:nvSpPr>
        <dsp:cNvPr id="0" name=""/>
        <dsp:cNvSpPr/>
      </dsp:nvSpPr>
      <dsp:spPr>
        <a:xfrm>
          <a:off x="0" y="398535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D36AE-2C32-4A90-BEA9-0FA0D88172A2}">
      <dsp:nvSpPr>
        <dsp:cNvPr id="0" name=""/>
        <dsp:cNvSpPr/>
      </dsp:nvSpPr>
      <dsp:spPr>
        <a:xfrm>
          <a:off x="439248" y="15"/>
          <a:ext cx="6149483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совокупность правил, приемов и процессов, обеспечивающих и регулирующих легитимное избрание органов публичной власти</a:t>
          </a:r>
          <a:endParaRPr lang="ru-RU" sz="1600" kern="1200" dirty="0"/>
        </a:p>
      </dsp:txBody>
      <dsp:txXfrm>
        <a:off x="439248" y="15"/>
        <a:ext cx="6149483" cy="797040"/>
      </dsp:txXfrm>
    </dsp:sp>
    <dsp:sp modelId="{98D13521-8383-4531-905A-C26F05FFDEA2}">
      <dsp:nvSpPr>
        <dsp:cNvPr id="0" name=""/>
        <dsp:cNvSpPr/>
      </dsp:nvSpPr>
      <dsp:spPr>
        <a:xfrm>
          <a:off x="0" y="1623255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AED75-3782-43B2-90A2-A89589936BA0}">
      <dsp:nvSpPr>
        <dsp:cNvPr id="0" name=""/>
        <dsp:cNvSpPr/>
      </dsp:nvSpPr>
      <dsp:spPr>
        <a:xfrm>
          <a:off x="439248" y="1224735"/>
          <a:ext cx="6149483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определяет процесс формирования всей системы представительной власти – от местных органов до президента</a:t>
          </a:r>
          <a:endParaRPr lang="ru-RU" sz="1600" kern="1200" dirty="0"/>
        </a:p>
      </dsp:txBody>
      <dsp:txXfrm>
        <a:off x="439248" y="1224735"/>
        <a:ext cx="6149483" cy="797040"/>
      </dsp:txXfrm>
    </dsp:sp>
    <dsp:sp modelId="{17562258-E2A9-4DD1-917D-16C616768D13}">
      <dsp:nvSpPr>
        <dsp:cNvPr id="0" name=""/>
        <dsp:cNvSpPr/>
      </dsp:nvSpPr>
      <dsp:spPr>
        <a:xfrm>
          <a:off x="0" y="2847976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09478-ABF5-4798-BC84-D73418F1E79B}">
      <dsp:nvSpPr>
        <dsp:cNvPr id="0" name=""/>
        <dsp:cNvSpPr/>
      </dsp:nvSpPr>
      <dsp:spPr>
        <a:xfrm>
          <a:off x="439248" y="2449455"/>
          <a:ext cx="6149483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формируется под воздействием внешних факторов (экономических, социальных, духовных и др.), обусловлена уровнем социально-экономического развития общества</a:t>
          </a:r>
          <a:endParaRPr lang="ru-RU" sz="1600" kern="1200" dirty="0"/>
        </a:p>
      </dsp:txBody>
      <dsp:txXfrm>
        <a:off x="439248" y="2449455"/>
        <a:ext cx="6149483" cy="7970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A369C-8334-4868-815B-A9CE635E4DD0}">
      <dsp:nvSpPr>
        <dsp:cNvPr id="0" name=""/>
        <dsp:cNvSpPr/>
      </dsp:nvSpPr>
      <dsp:spPr>
        <a:xfrm>
          <a:off x="0" y="1424895"/>
          <a:ext cx="8784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D36AE-2C32-4A90-BEA9-0FA0D88172A2}">
      <dsp:nvSpPr>
        <dsp:cNvPr id="0" name=""/>
        <dsp:cNvSpPr/>
      </dsp:nvSpPr>
      <dsp:spPr>
        <a:xfrm>
          <a:off x="439248" y="465495"/>
          <a:ext cx="6149483" cy="191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условия признания кандидата, кандидатов избранными, списков кандидатов - допущенными к распределению депутатских мандатов, а также порядок распределения депутатских мандатов между списками кандидатов и внутри списков кандидатов.</a:t>
          </a:r>
          <a:endParaRPr lang="ru-RU" sz="1600" kern="1200" dirty="0"/>
        </a:p>
      </dsp:txBody>
      <dsp:txXfrm>
        <a:off x="439248" y="465495"/>
        <a:ext cx="6149483" cy="1918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1155E-826A-4230-95CD-810E018EBFB2}">
      <dsp:nvSpPr>
        <dsp:cNvPr id="0" name=""/>
        <dsp:cNvSpPr/>
      </dsp:nvSpPr>
      <dsp:spPr>
        <a:xfrm>
          <a:off x="1440" y="737176"/>
          <a:ext cx="1910022" cy="19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Мажори-тарная</a:t>
          </a:r>
          <a:endParaRPr lang="ru-RU" sz="2800" kern="1200" dirty="0"/>
        </a:p>
      </dsp:txBody>
      <dsp:txXfrm>
        <a:off x="1440" y="737176"/>
        <a:ext cx="1910022" cy="1910022"/>
      </dsp:txXfrm>
    </dsp:sp>
    <dsp:sp modelId="{E8054341-CE3A-4050-9D83-CFF668F92CC6}">
      <dsp:nvSpPr>
        <dsp:cNvPr id="0" name=""/>
        <dsp:cNvSpPr/>
      </dsp:nvSpPr>
      <dsp:spPr>
        <a:xfrm>
          <a:off x="2066557" y="1138281"/>
          <a:ext cx="1107813" cy="110781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66557" y="1138281"/>
        <a:ext cx="1107813" cy="1107813"/>
      </dsp:txXfrm>
    </dsp:sp>
    <dsp:sp modelId="{B22F906F-1E0D-4367-99D5-D29099EA4E97}">
      <dsp:nvSpPr>
        <dsp:cNvPr id="0" name=""/>
        <dsp:cNvSpPr/>
      </dsp:nvSpPr>
      <dsp:spPr>
        <a:xfrm>
          <a:off x="3329464" y="737176"/>
          <a:ext cx="1910022" cy="19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Пропор-циональ-ная</a:t>
          </a:r>
          <a:endParaRPr lang="ru-RU" sz="2400" kern="1200" dirty="0"/>
        </a:p>
      </dsp:txBody>
      <dsp:txXfrm>
        <a:off x="3329464" y="737176"/>
        <a:ext cx="1910022" cy="1910022"/>
      </dsp:txXfrm>
    </dsp:sp>
    <dsp:sp modelId="{444D5FD5-F010-4095-8F4C-ACF63686A85A}">
      <dsp:nvSpPr>
        <dsp:cNvPr id="0" name=""/>
        <dsp:cNvSpPr/>
      </dsp:nvSpPr>
      <dsp:spPr>
        <a:xfrm>
          <a:off x="5394581" y="1138281"/>
          <a:ext cx="1107813" cy="110781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94581" y="1138281"/>
        <a:ext cx="1107813" cy="1107813"/>
      </dsp:txXfrm>
    </dsp:sp>
    <dsp:sp modelId="{157F45C7-43F9-4219-AF9D-259A37853282}">
      <dsp:nvSpPr>
        <dsp:cNvPr id="0" name=""/>
        <dsp:cNvSpPr/>
      </dsp:nvSpPr>
      <dsp:spPr>
        <a:xfrm>
          <a:off x="6657488" y="737176"/>
          <a:ext cx="1910022" cy="19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Смешан-ная</a:t>
          </a:r>
          <a:endParaRPr lang="ru-RU" sz="2400" kern="1200" dirty="0"/>
        </a:p>
      </dsp:txBody>
      <dsp:txXfrm>
        <a:off x="6657488" y="737176"/>
        <a:ext cx="1910022" cy="191002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A18EE-3776-4BCE-AF99-7D7FC59C3858}">
      <dsp:nvSpPr>
        <dsp:cNvPr id="0" name=""/>
        <dsp:cNvSpPr/>
      </dsp:nvSpPr>
      <dsp:spPr>
        <a:xfrm rot="16200000">
          <a:off x="810090" y="-810090"/>
          <a:ext cx="1620180" cy="32403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Государственная </a:t>
          </a:r>
          <a:br>
            <a:rPr lang="ru-RU" sz="1900" kern="1200" dirty="0" smtClean="0"/>
          </a:br>
          <a:r>
            <a:rPr lang="ru-RU" sz="1900" kern="1200" dirty="0" smtClean="0"/>
            <a:t>Дума </a:t>
          </a:r>
          <a:br>
            <a:rPr lang="ru-RU" sz="1900" kern="1200" dirty="0" smtClean="0"/>
          </a:br>
          <a:r>
            <a:rPr lang="ru-RU" sz="1900" kern="1200" dirty="0" smtClean="0"/>
            <a:t>Российской Федерации</a:t>
          </a:r>
          <a:endParaRPr lang="ru-RU" sz="1900" kern="1200" dirty="0"/>
        </a:p>
      </dsp:txBody>
      <dsp:txXfrm rot="16200000">
        <a:off x="1012612" y="-1012612"/>
        <a:ext cx="1215135" cy="3240360"/>
      </dsp:txXfrm>
    </dsp:sp>
    <dsp:sp modelId="{7A15D219-6C9B-499C-982E-657526C6FC2F}">
      <dsp:nvSpPr>
        <dsp:cNvPr id="0" name=""/>
        <dsp:cNvSpPr/>
      </dsp:nvSpPr>
      <dsp:spPr>
        <a:xfrm>
          <a:off x="3240360" y="0"/>
          <a:ext cx="3240360" cy="16201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Законодательное Собрание Краснодарского края</a:t>
          </a:r>
          <a:endParaRPr lang="ru-RU" sz="1900" kern="1200" dirty="0"/>
        </a:p>
      </dsp:txBody>
      <dsp:txXfrm>
        <a:off x="3240360" y="0"/>
        <a:ext cx="3240360" cy="1215135"/>
      </dsp:txXfrm>
    </dsp:sp>
    <dsp:sp modelId="{2DFA0DED-6558-499E-8106-2A98225E110E}">
      <dsp:nvSpPr>
        <dsp:cNvPr id="0" name=""/>
        <dsp:cNvSpPr/>
      </dsp:nvSpPr>
      <dsp:spPr>
        <a:xfrm rot="10800000">
          <a:off x="0" y="1620180"/>
          <a:ext cx="3240360" cy="16201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Городская Дума Краснодара</a:t>
          </a:r>
          <a:endParaRPr lang="ru-RU" sz="1900" kern="1200" dirty="0"/>
        </a:p>
      </dsp:txBody>
      <dsp:txXfrm rot="10800000">
        <a:off x="0" y="2025225"/>
        <a:ext cx="3240360" cy="1215135"/>
      </dsp:txXfrm>
    </dsp:sp>
    <dsp:sp modelId="{47D89DE4-5517-4C22-A91F-581AAAA86310}">
      <dsp:nvSpPr>
        <dsp:cNvPr id="0" name=""/>
        <dsp:cNvSpPr/>
      </dsp:nvSpPr>
      <dsp:spPr>
        <a:xfrm rot="5400000">
          <a:off x="4050450" y="810090"/>
          <a:ext cx="1620180" cy="32403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Совет муниципального образования Туапсинский район</a:t>
          </a:r>
          <a:endParaRPr lang="ru-RU" sz="1900" kern="1200" dirty="0"/>
        </a:p>
      </dsp:txBody>
      <dsp:txXfrm rot="5400000">
        <a:off x="4252972" y="1012612"/>
        <a:ext cx="1215135" cy="3240360"/>
      </dsp:txXfrm>
    </dsp:sp>
    <dsp:sp modelId="{16E08EA5-970F-4514-916E-B8DBDC600176}">
      <dsp:nvSpPr>
        <dsp:cNvPr id="0" name=""/>
        <dsp:cNvSpPr/>
      </dsp:nvSpPr>
      <dsp:spPr>
        <a:xfrm>
          <a:off x="2268252" y="1215135"/>
          <a:ext cx="1944216" cy="8100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Компромиссный вариант</a:t>
          </a:r>
          <a:endParaRPr lang="ru-RU" sz="1900" kern="1200" dirty="0"/>
        </a:p>
      </dsp:txBody>
      <dsp:txXfrm>
        <a:off x="2268252" y="1215135"/>
        <a:ext cx="1944216" cy="81009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A369C-8334-4868-815B-A9CE635E4DD0}">
      <dsp:nvSpPr>
        <dsp:cNvPr id="0" name=""/>
        <dsp:cNvSpPr/>
      </dsp:nvSpPr>
      <dsp:spPr>
        <a:xfrm>
          <a:off x="0" y="398535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D36AE-2C32-4A90-BEA9-0FA0D88172A2}">
      <dsp:nvSpPr>
        <dsp:cNvPr id="0" name=""/>
        <dsp:cNvSpPr/>
      </dsp:nvSpPr>
      <dsp:spPr>
        <a:xfrm>
          <a:off x="418230" y="15"/>
          <a:ext cx="836459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выборов системой специально создаваемых независимых органов – избирательных комиссий</a:t>
          </a:r>
          <a:endParaRPr lang="ru-RU" sz="1600" kern="1200" dirty="0"/>
        </a:p>
      </dsp:txBody>
      <dsp:txXfrm>
        <a:off x="418230" y="15"/>
        <a:ext cx="8364592" cy="797040"/>
      </dsp:txXfrm>
    </dsp:sp>
    <dsp:sp modelId="{98D13521-8383-4531-905A-C26F05FFDEA2}">
      <dsp:nvSpPr>
        <dsp:cNvPr id="0" name=""/>
        <dsp:cNvSpPr/>
      </dsp:nvSpPr>
      <dsp:spPr>
        <a:xfrm>
          <a:off x="0" y="1623255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AED75-3782-43B2-90A2-A89589936BA0}">
      <dsp:nvSpPr>
        <dsp:cNvPr id="0" name=""/>
        <dsp:cNvSpPr/>
      </dsp:nvSpPr>
      <dsp:spPr>
        <a:xfrm>
          <a:off x="437104" y="1224735"/>
          <a:ext cx="834081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гарантий реализации активного избирательного права: учет и регистрация избирателей; наделение избирателя активным избирательным правом в границах  соответствующего избирательного округа</a:t>
          </a:r>
          <a:endParaRPr lang="ru-RU" sz="1600" kern="1200" dirty="0"/>
        </a:p>
      </dsp:txBody>
      <dsp:txXfrm>
        <a:off x="437104" y="1224735"/>
        <a:ext cx="8340819" cy="797040"/>
      </dsp:txXfrm>
    </dsp:sp>
    <dsp:sp modelId="{17562258-E2A9-4DD1-917D-16C616768D13}">
      <dsp:nvSpPr>
        <dsp:cNvPr id="0" name=""/>
        <dsp:cNvSpPr/>
      </dsp:nvSpPr>
      <dsp:spPr>
        <a:xfrm>
          <a:off x="0" y="2847976"/>
          <a:ext cx="87849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09478-ABF5-4798-BC84-D73418F1E79B}">
      <dsp:nvSpPr>
        <dsp:cNvPr id="0" name=""/>
        <dsp:cNvSpPr/>
      </dsp:nvSpPr>
      <dsp:spPr>
        <a:xfrm>
          <a:off x="418230" y="2449455"/>
          <a:ext cx="836459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гарантий реализации пассивного избирательного права: установление порядка и сроков, определение закрытого перечня оснований отказа в регистрации кандидата (списка кандидатов); возможность обжалования</a:t>
          </a:r>
          <a:endParaRPr lang="ru-RU" sz="1600" kern="1200" dirty="0"/>
        </a:p>
      </dsp:txBody>
      <dsp:txXfrm>
        <a:off x="418230" y="2449455"/>
        <a:ext cx="8364592" cy="7970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A369C-8334-4868-815B-A9CE635E4DD0}">
      <dsp:nvSpPr>
        <dsp:cNvPr id="0" name=""/>
        <dsp:cNvSpPr/>
      </dsp:nvSpPr>
      <dsp:spPr>
        <a:xfrm>
          <a:off x="0" y="290894"/>
          <a:ext cx="87849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D36AE-2C32-4A90-BEA9-0FA0D88172A2}">
      <dsp:nvSpPr>
        <dsp:cNvPr id="0" name=""/>
        <dsp:cNvSpPr/>
      </dsp:nvSpPr>
      <dsp:spPr>
        <a:xfrm>
          <a:off x="439248" y="54734"/>
          <a:ext cx="618170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избирательная комиссия Краснодарского края</a:t>
          </a:r>
          <a:endParaRPr lang="ru-RU" sz="1600" kern="1200" dirty="0"/>
        </a:p>
      </dsp:txBody>
      <dsp:txXfrm>
        <a:off x="439248" y="54734"/>
        <a:ext cx="6181706" cy="472320"/>
      </dsp:txXfrm>
    </dsp:sp>
    <dsp:sp modelId="{863734EF-6B52-44CD-A584-98719AAE3512}">
      <dsp:nvSpPr>
        <dsp:cNvPr id="0" name=""/>
        <dsp:cNvSpPr/>
      </dsp:nvSpPr>
      <dsp:spPr>
        <a:xfrm>
          <a:off x="0" y="1016654"/>
          <a:ext cx="87849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5021-E356-4711-86C2-2883F94A8BD1}">
      <dsp:nvSpPr>
        <dsp:cNvPr id="0" name=""/>
        <dsp:cNvSpPr/>
      </dsp:nvSpPr>
      <dsp:spPr>
        <a:xfrm>
          <a:off x="439248" y="780495"/>
          <a:ext cx="61494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- 3 избирательные комиссии муниципальных образований;</a:t>
          </a:r>
          <a:endParaRPr lang="ru-RU" sz="1600" kern="1200" dirty="0"/>
        </a:p>
      </dsp:txBody>
      <dsp:txXfrm>
        <a:off x="439248" y="780495"/>
        <a:ext cx="6149483" cy="472320"/>
      </dsp:txXfrm>
    </dsp:sp>
    <dsp:sp modelId="{840FD460-CC17-4290-BDF3-E46F99339A00}">
      <dsp:nvSpPr>
        <dsp:cNvPr id="0" name=""/>
        <dsp:cNvSpPr/>
      </dsp:nvSpPr>
      <dsp:spPr>
        <a:xfrm>
          <a:off x="0" y="1742414"/>
          <a:ext cx="87849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D5496-29AC-4DE9-BBC0-586F7CE30E4B}">
      <dsp:nvSpPr>
        <dsp:cNvPr id="0" name=""/>
        <dsp:cNvSpPr/>
      </dsp:nvSpPr>
      <dsp:spPr>
        <a:xfrm>
          <a:off x="439248" y="1506254"/>
          <a:ext cx="61494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- 60 территориальных (районные, городские и другие) комиссий;</a:t>
          </a:r>
          <a:endParaRPr lang="ru-RU" sz="1600" kern="1200" dirty="0"/>
        </a:p>
      </dsp:txBody>
      <dsp:txXfrm>
        <a:off x="439248" y="1506254"/>
        <a:ext cx="6149483" cy="472320"/>
      </dsp:txXfrm>
    </dsp:sp>
    <dsp:sp modelId="{5FA9B77D-E4EC-4044-9C39-1625A20614FD}">
      <dsp:nvSpPr>
        <dsp:cNvPr id="0" name=""/>
        <dsp:cNvSpPr/>
      </dsp:nvSpPr>
      <dsp:spPr>
        <a:xfrm>
          <a:off x="0" y="2468174"/>
          <a:ext cx="87849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56A54-A2CF-46D9-B649-C53E8B5C4A51}">
      <dsp:nvSpPr>
        <dsp:cNvPr id="0" name=""/>
        <dsp:cNvSpPr/>
      </dsp:nvSpPr>
      <dsp:spPr>
        <a:xfrm>
          <a:off x="439248" y="2232014"/>
          <a:ext cx="61494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- 2748 участковых избирательных комиссий.</a:t>
          </a:r>
          <a:endParaRPr lang="ru-RU" sz="1600" kern="1200" dirty="0"/>
        </a:p>
      </dsp:txBody>
      <dsp:txXfrm>
        <a:off x="439248" y="2232014"/>
        <a:ext cx="6149483" cy="472320"/>
      </dsp:txXfrm>
    </dsp:sp>
    <dsp:sp modelId="{7B2048A9-AF03-4356-BF7B-733334F4523C}">
      <dsp:nvSpPr>
        <dsp:cNvPr id="0" name=""/>
        <dsp:cNvSpPr/>
      </dsp:nvSpPr>
      <dsp:spPr>
        <a:xfrm>
          <a:off x="0" y="3193935"/>
          <a:ext cx="87849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92AA9-186C-400D-9AB6-440FD6973A9D}">
      <dsp:nvSpPr>
        <dsp:cNvPr id="0" name=""/>
        <dsp:cNvSpPr/>
      </dsp:nvSpPr>
      <dsp:spPr>
        <a:xfrm>
          <a:off x="439248" y="2957775"/>
          <a:ext cx="61494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составы избирательных комиссий назначено более 30 тысяч членов с правом решающего голоса.</a:t>
          </a:r>
          <a:endParaRPr lang="ru-RU" sz="1600" kern="1200" dirty="0"/>
        </a:p>
      </dsp:txBody>
      <dsp:txXfrm>
        <a:off x="439248" y="2957775"/>
        <a:ext cx="6149483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21932-E5E6-4008-B262-89B4317EF9F1}">
      <dsp:nvSpPr>
        <dsp:cNvPr id="0" name=""/>
        <dsp:cNvSpPr/>
      </dsp:nvSpPr>
      <dsp:spPr>
        <a:xfrm>
          <a:off x="0" y="0"/>
          <a:ext cx="1944216" cy="159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Избирательное право</a:t>
          </a:r>
          <a:endParaRPr lang="ru-RU" sz="2000" kern="1200" dirty="0"/>
        </a:p>
      </dsp:txBody>
      <dsp:txXfrm>
        <a:off x="0" y="0"/>
        <a:ext cx="1944216" cy="15999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85552-E492-4E32-AA37-95D17A8441CB}">
      <dsp:nvSpPr>
        <dsp:cNvPr id="0" name=""/>
        <dsp:cNvSpPr/>
      </dsp:nvSpPr>
      <dsp:spPr>
        <a:xfrm>
          <a:off x="0" y="352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ВСЕОБЩЕЕ</a:t>
          </a:r>
          <a:endParaRPr lang="ru-RU" sz="2400" kern="1200" dirty="0"/>
        </a:p>
      </dsp:txBody>
      <dsp:txXfrm>
        <a:off x="0" y="3524"/>
        <a:ext cx="3240360" cy="575639"/>
      </dsp:txXfrm>
    </dsp:sp>
    <dsp:sp modelId="{7B87DF87-4E02-4426-9BF8-A57648662CCB}">
      <dsp:nvSpPr>
        <dsp:cNvPr id="0" name=""/>
        <dsp:cNvSpPr/>
      </dsp:nvSpPr>
      <dsp:spPr>
        <a:xfrm>
          <a:off x="0" y="64828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РАВНОЕ</a:t>
          </a:r>
          <a:endParaRPr lang="ru-RU" sz="2400" kern="1200" dirty="0"/>
        </a:p>
      </dsp:txBody>
      <dsp:txXfrm>
        <a:off x="0" y="648284"/>
        <a:ext cx="3240360" cy="575639"/>
      </dsp:txXfrm>
    </dsp:sp>
    <dsp:sp modelId="{AA489A98-8526-4F01-A949-1C298A483633}">
      <dsp:nvSpPr>
        <dsp:cNvPr id="0" name=""/>
        <dsp:cNvSpPr/>
      </dsp:nvSpPr>
      <dsp:spPr>
        <a:xfrm>
          <a:off x="0" y="1293044"/>
          <a:ext cx="324036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ПРЯМОЕ</a:t>
          </a:r>
          <a:endParaRPr lang="ru-RU" sz="2400" kern="1200" dirty="0"/>
        </a:p>
      </dsp:txBody>
      <dsp:txXfrm>
        <a:off x="0" y="1293044"/>
        <a:ext cx="3240360" cy="5756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21932-E5E6-4008-B262-89B4317EF9F1}">
      <dsp:nvSpPr>
        <dsp:cNvPr id="0" name=""/>
        <dsp:cNvSpPr/>
      </dsp:nvSpPr>
      <dsp:spPr>
        <a:xfrm>
          <a:off x="0" y="0"/>
          <a:ext cx="1944216" cy="159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Избирательное право</a:t>
          </a:r>
          <a:endParaRPr lang="ru-RU" sz="2000" kern="1200" dirty="0"/>
        </a:p>
      </dsp:txBody>
      <dsp:txXfrm>
        <a:off x="0" y="0"/>
        <a:ext cx="1944216" cy="15999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85552-E492-4E32-AA37-95D17A8441CB}">
      <dsp:nvSpPr>
        <dsp:cNvPr id="0" name=""/>
        <dsp:cNvSpPr/>
      </dsp:nvSpPr>
      <dsp:spPr>
        <a:xfrm>
          <a:off x="0" y="3524"/>
          <a:ext cx="72008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Наделение полномочиями главы субъекта РФ*</a:t>
          </a:r>
          <a:endParaRPr lang="ru-RU" sz="2400" kern="1200" dirty="0"/>
        </a:p>
      </dsp:txBody>
      <dsp:txXfrm>
        <a:off x="0" y="3524"/>
        <a:ext cx="7200800" cy="575639"/>
      </dsp:txXfrm>
    </dsp:sp>
    <dsp:sp modelId="{7B87DF87-4E02-4426-9BF8-A57648662CCB}">
      <dsp:nvSpPr>
        <dsp:cNvPr id="0" name=""/>
        <dsp:cNvSpPr/>
      </dsp:nvSpPr>
      <dsp:spPr>
        <a:xfrm>
          <a:off x="0" y="648284"/>
          <a:ext cx="72008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Выборы законодательного органа субъекта РФ</a:t>
          </a:r>
          <a:endParaRPr lang="ru-RU" sz="2400" kern="1200" dirty="0"/>
        </a:p>
      </dsp:txBody>
      <dsp:txXfrm>
        <a:off x="0" y="648284"/>
        <a:ext cx="7200800" cy="575639"/>
      </dsp:txXfrm>
    </dsp:sp>
    <dsp:sp modelId="{AA489A98-8526-4F01-A949-1C298A483633}">
      <dsp:nvSpPr>
        <dsp:cNvPr id="0" name=""/>
        <dsp:cNvSpPr/>
      </dsp:nvSpPr>
      <dsp:spPr>
        <a:xfrm>
          <a:off x="0" y="1293044"/>
          <a:ext cx="72008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*</a:t>
          </a:r>
          <a:r>
            <a:rPr lang="ru-RU" sz="1600" kern="1200" dirty="0" smtClean="0"/>
            <a:t>Способ определяется региональным законом </a:t>
          </a:r>
          <a:endParaRPr lang="ru-RU" sz="1600" kern="1200" dirty="0"/>
        </a:p>
      </dsp:txBody>
      <dsp:txXfrm>
        <a:off x="0" y="1293044"/>
        <a:ext cx="7200800" cy="5756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85552-E492-4E32-AA37-95D17A8441CB}">
      <dsp:nvSpPr>
        <dsp:cNvPr id="0" name=""/>
        <dsp:cNvSpPr/>
      </dsp:nvSpPr>
      <dsp:spPr>
        <a:xfrm>
          <a:off x="0" y="0"/>
          <a:ext cx="7776864" cy="1551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Избирается сроком </a:t>
          </a:r>
          <a:br>
            <a:rPr lang="ru-RU" sz="3900" kern="1200" dirty="0" smtClean="0"/>
          </a:br>
          <a:r>
            <a:rPr lang="ru-RU" sz="3900" kern="1200" dirty="0" smtClean="0"/>
            <a:t>на 5 лет</a:t>
          </a:r>
          <a:endParaRPr lang="ru-RU" sz="3900" kern="1200" dirty="0"/>
        </a:p>
      </dsp:txBody>
      <dsp:txXfrm>
        <a:off x="0" y="0"/>
        <a:ext cx="7776864" cy="15514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C4108-C21A-4420-B93E-E967ED835272}">
      <dsp:nvSpPr>
        <dsp:cNvPr id="0" name=""/>
        <dsp:cNvSpPr/>
      </dsp:nvSpPr>
      <dsp:spPr>
        <a:xfrm>
          <a:off x="906183" y="225927"/>
          <a:ext cx="2372233" cy="237223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35 </a:t>
          </a:r>
          <a:r>
            <a:rPr lang="ru-RU" sz="1400" kern="1200" dirty="0" smtClean="0"/>
            <a:t>депутатов</a:t>
          </a:r>
          <a:endParaRPr lang="ru-RU" sz="1400" kern="1200" dirty="0"/>
        </a:p>
      </dsp:txBody>
      <dsp:txXfrm>
        <a:off x="2092300" y="578938"/>
        <a:ext cx="833105" cy="1666211"/>
      </dsp:txXfrm>
    </dsp:sp>
    <dsp:sp modelId="{2659CD2A-E486-4011-9DCA-0FF5A96998DD}">
      <dsp:nvSpPr>
        <dsp:cNvPr id="0" name=""/>
        <dsp:cNvSpPr/>
      </dsp:nvSpPr>
      <dsp:spPr>
        <a:xfrm>
          <a:off x="849702" y="225927"/>
          <a:ext cx="2372233" cy="23722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35 </a:t>
          </a:r>
          <a:r>
            <a:rPr lang="ru-RU" sz="1400" kern="1200" dirty="0" smtClean="0"/>
            <a:t>депутатов</a:t>
          </a:r>
          <a:endParaRPr lang="ru-RU" sz="1400" kern="1200" dirty="0"/>
        </a:p>
      </dsp:txBody>
      <dsp:txXfrm>
        <a:off x="1188592" y="578938"/>
        <a:ext cx="833105" cy="16662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5481A-3F60-4F58-9894-A6174050C33B}">
      <dsp:nvSpPr>
        <dsp:cNvPr id="0" name=""/>
        <dsp:cNvSpPr/>
      </dsp:nvSpPr>
      <dsp:spPr>
        <a:xfrm>
          <a:off x="1570967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Виды избирательных систем в федеральном законе</a:t>
          </a:r>
          <a:endParaRPr lang="ru-RU" sz="1200" kern="1200" dirty="0"/>
        </a:p>
      </dsp:txBody>
      <dsp:txXfrm>
        <a:off x="1570967" y="642671"/>
        <a:ext cx="1497273" cy="970307"/>
      </dsp:txXfrm>
    </dsp:sp>
    <dsp:sp modelId="{B9B7D6E0-FC7E-41D0-9D52-56D2341C4C21}">
      <dsp:nvSpPr>
        <dsp:cNvPr id="0" name=""/>
        <dsp:cNvSpPr/>
      </dsp:nvSpPr>
      <dsp:spPr>
        <a:xfrm>
          <a:off x="2350746" y="715377"/>
          <a:ext cx="1978313" cy="1978313"/>
        </a:xfrm>
        <a:prstGeom prst="leftCircularArrow">
          <a:avLst>
            <a:gd name="adj1" fmla="val 4796"/>
            <a:gd name="adj2" fmla="val 614153"/>
            <a:gd name="adj3" fmla="val 2389663"/>
            <a:gd name="adj4" fmla="val 9024489"/>
            <a:gd name="adj5" fmla="val 55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77A5F-B77D-429F-867B-43EDC9CC347C}">
      <dsp:nvSpPr>
        <dsp:cNvPr id="0" name=""/>
        <dsp:cNvSpPr/>
      </dsp:nvSpPr>
      <dsp:spPr>
        <a:xfrm>
          <a:off x="1903695" y="1612979"/>
          <a:ext cx="1330909" cy="52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131-ФЗ</a:t>
          </a:r>
          <a:endParaRPr lang="ru-RU" sz="2700" kern="1200" dirty="0"/>
        </a:p>
      </dsp:txBody>
      <dsp:txXfrm>
        <a:off x="1903695" y="1612979"/>
        <a:ext cx="1330909" cy="529258"/>
      </dsp:txXfrm>
    </dsp:sp>
    <dsp:sp modelId="{D9746D8E-BA9C-4972-938B-0C35DDAAE026}">
      <dsp:nvSpPr>
        <dsp:cNvPr id="0" name=""/>
        <dsp:cNvSpPr/>
      </dsp:nvSpPr>
      <dsp:spPr>
        <a:xfrm>
          <a:off x="3686429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Муниципального образования определяет конкретный тип</a:t>
          </a:r>
          <a:endParaRPr lang="ru-RU" sz="1200" kern="1200" dirty="0"/>
        </a:p>
      </dsp:txBody>
      <dsp:txXfrm>
        <a:off x="3686429" y="907300"/>
        <a:ext cx="1497273" cy="970307"/>
      </dsp:txXfrm>
    </dsp:sp>
    <dsp:sp modelId="{417FD57A-07FC-46C3-976D-481ADA3CCF21}">
      <dsp:nvSpPr>
        <dsp:cNvPr id="0" name=""/>
        <dsp:cNvSpPr/>
      </dsp:nvSpPr>
      <dsp:spPr>
        <a:xfrm>
          <a:off x="4453731" y="-221831"/>
          <a:ext cx="2169631" cy="2169631"/>
        </a:xfrm>
        <a:prstGeom prst="circularArrow">
          <a:avLst>
            <a:gd name="adj1" fmla="val 4373"/>
            <a:gd name="adj2" fmla="val 554191"/>
            <a:gd name="adj3" fmla="val 19270298"/>
            <a:gd name="adj4" fmla="val 12575511"/>
            <a:gd name="adj5" fmla="val 51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56B7B-AF6D-4921-99CE-A9D4D2FC9A4C}">
      <dsp:nvSpPr>
        <dsp:cNvPr id="0" name=""/>
        <dsp:cNvSpPr/>
      </dsp:nvSpPr>
      <dsp:spPr>
        <a:xfrm>
          <a:off x="4019156" y="378042"/>
          <a:ext cx="1330909" cy="52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Устав</a:t>
          </a:r>
          <a:endParaRPr lang="ru-RU" sz="2700" kern="1200" dirty="0"/>
        </a:p>
      </dsp:txBody>
      <dsp:txXfrm>
        <a:off x="4019156" y="378042"/>
        <a:ext cx="1330909" cy="529258"/>
      </dsp:txXfrm>
    </dsp:sp>
    <dsp:sp modelId="{A2B00B21-00CA-48DA-BC7E-C79B17CA94E5}">
      <dsp:nvSpPr>
        <dsp:cNvPr id="0" name=""/>
        <dsp:cNvSpPr/>
      </dsp:nvSpPr>
      <dsp:spPr>
        <a:xfrm>
          <a:off x="5801891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Используется конкретный</a:t>
          </a:r>
          <a:br>
            <a:rPr lang="ru-RU" sz="1200" kern="1200" dirty="0" smtClean="0"/>
          </a:br>
          <a:r>
            <a:rPr lang="ru-RU" sz="1200" kern="1200" dirty="0" smtClean="0"/>
            <a:t>вид</a:t>
          </a:r>
          <a:endParaRPr lang="ru-RU" sz="1200" kern="1200" dirty="0"/>
        </a:p>
      </dsp:txBody>
      <dsp:txXfrm>
        <a:off x="5801891" y="642671"/>
        <a:ext cx="1497273" cy="970307"/>
      </dsp:txXfrm>
    </dsp:sp>
    <dsp:sp modelId="{8D9D3C31-877B-419C-94A1-11E1F4C481DB}">
      <dsp:nvSpPr>
        <dsp:cNvPr id="0" name=""/>
        <dsp:cNvSpPr/>
      </dsp:nvSpPr>
      <dsp:spPr>
        <a:xfrm>
          <a:off x="6134618" y="1612979"/>
          <a:ext cx="1330909" cy="52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Выборы</a:t>
          </a:r>
          <a:endParaRPr lang="ru-RU" sz="2700" kern="1200" dirty="0"/>
        </a:p>
      </dsp:txBody>
      <dsp:txXfrm>
        <a:off x="6134618" y="1612979"/>
        <a:ext cx="1330909" cy="5292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038C7-E15C-493E-B414-A04A0ABCDA80}">
      <dsp:nvSpPr>
        <dsp:cNvPr id="0" name=""/>
        <dsp:cNvSpPr/>
      </dsp:nvSpPr>
      <dsp:spPr>
        <a:xfrm rot="5400000">
          <a:off x="4387638" y="-1781245"/>
          <a:ext cx="724017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представительных органов поселенческого уровня</a:t>
          </a:r>
          <a:endParaRPr lang="ru-RU" sz="1900" kern="1200" dirty="0"/>
        </a:p>
      </dsp:txBody>
      <dsp:txXfrm rot="5400000">
        <a:off x="4387638" y="-1781245"/>
        <a:ext cx="724017" cy="4470256"/>
      </dsp:txXfrm>
    </dsp:sp>
    <dsp:sp modelId="{267A7B6D-56EA-43F0-BAB4-519FD5380105}">
      <dsp:nvSpPr>
        <dsp:cNvPr id="0" name=""/>
        <dsp:cNvSpPr/>
      </dsp:nvSpPr>
      <dsp:spPr>
        <a:xfrm>
          <a:off x="0" y="1371"/>
          <a:ext cx="2514519" cy="905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382</a:t>
          </a:r>
          <a:endParaRPr lang="ru-RU" sz="4500" kern="1200" dirty="0"/>
        </a:p>
      </dsp:txBody>
      <dsp:txXfrm>
        <a:off x="0" y="1371"/>
        <a:ext cx="2514519" cy="905022"/>
      </dsp:txXfrm>
    </dsp:sp>
    <dsp:sp modelId="{ECBBD1BD-4325-490A-90AA-51DF6257867D}">
      <dsp:nvSpPr>
        <dsp:cNvPr id="0" name=""/>
        <dsp:cNvSpPr/>
      </dsp:nvSpPr>
      <dsp:spPr>
        <a:xfrm rot="5400000">
          <a:off x="4387638" y="-830972"/>
          <a:ext cx="724017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глав городских и сельских поселений</a:t>
          </a:r>
          <a:endParaRPr lang="ru-RU" sz="1900" kern="1200" dirty="0"/>
        </a:p>
      </dsp:txBody>
      <dsp:txXfrm rot="5400000">
        <a:off x="4387638" y="-830972"/>
        <a:ext cx="724017" cy="4470256"/>
      </dsp:txXfrm>
    </dsp:sp>
    <dsp:sp modelId="{51CD879F-012B-47E4-8E23-58FA1E61EB4D}">
      <dsp:nvSpPr>
        <dsp:cNvPr id="0" name=""/>
        <dsp:cNvSpPr/>
      </dsp:nvSpPr>
      <dsp:spPr>
        <a:xfrm>
          <a:off x="0" y="951644"/>
          <a:ext cx="2514519" cy="905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345</a:t>
          </a:r>
          <a:endParaRPr lang="ru-RU" sz="4500" kern="1200" dirty="0"/>
        </a:p>
      </dsp:txBody>
      <dsp:txXfrm>
        <a:off x="0" y="951644"/>
        <a:ext cx="2514519" cy="905022"/>
      </dsp:txXfrm>
    </dsp:sp>
    <dsp:sp modelId="{183F9F7C-3489-480F-AFA7-1BB9F7D73921}">
      <dsp:nvSpPr>
        <dsp:cNvPr id="0" name=""/>
        <dsp:cNvSpPr/>
      </dsp:nvSpPr>
      <dsp:spPr>
        <a:xfrm rot="5400000">
          <a:off x="4387638" y="119301"/>
          <a:ext cx="724017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представительных органов городских округов и муниципальных районов.</a:t>
          </a:r>
          <a:endParaRPr lang="ru-RU" sz="1900" kern="1200" dirty="0"/>
        </a:p>
      </dsp:txBody>
      <dsp:txXfrm rot="5400000">
        <a:off x="4387638" y="119301"/>
        <a:ext cx="724017" cy="4470256"/>
      </dsp:txXfrm>
    </dsp:sp>
    <dsp:sp modelId="{BB496EE3-A7A0-40A6-8379-9506AA5F3249}">
      <dsp:nvSpPr>
        <dsp:cNvPr id="0" name=""/>
        <dsp:cNvSpPr/>
      </dsp:nvSpPr>
      <dsp:spPr>
        <a:xfrm>
          <a:off x="0" y="1901918"/>
          <a:ext cx="2514519" cy="905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7 и 37</a:t>
          </a:r>
          <a:endParaRPr lang="ru-RU" sz="4500" kern="1200" dirty="0"/>
        </a:p>
      </dsp:txBody>
      <dsp:txXfrm>
        <a:off x="0" y="1901918"/>
        <a:ext cx="2514519" cy="90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344F-BE38-4854-8831-8D844887193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3D66-D528-4771-B618-D1EE5F86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4213"/>
            <a:ext cx="6099175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1BE5-5603-47D4-968C-2450836B2A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4213"/>
            <a:ext cx="6099175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1BE5-5603-47D4-968C-2450836B2AE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B321-06B7-4EEE-9BD5-99948AB16FF5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F93-3E0B-48FD-8BE3-8CD7708E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Логотипы\Стенд\стен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3478"/>
            <a:ext cx="8839200" cy="494860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657350"/>
            <a:ext cx="7772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b">
            <a:normAutofit/>
          </a:bodyPr>
          <a:lstStyle/>
          <a:p>
            <a:pPr algn="ctr">
              <a:defRPr/>
            </a:pPr>
            <a:endParaRPr lang="ru-RU" sz="3200" b="1" i="1" kern="0" dirty="0">
              <a:solidFill>
                <a:srgbClr val="A2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787774"/>
            <a:ext cx="6840760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ИЗБИРАТЕЛЬНОЕ ПРАВО И ИЗБИРАТЕЛЬНЫЕ СИСТЕМЫ </a:t>
            </a:r>
            <a:br>
              <a:rPr lang="ru-RU" sz="28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РОССИЙСКОЙ ФЕДЕРАЦИИ. УРОВНИ И ВИДЫ ВЫБОРОВ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Избирательная система в узком смысле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491630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315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Виды избирательных систем в Российской Федерации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563638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315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Мажоритарная избирательная система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35646"/>
          <a:ext cx="8352928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4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ДОСТОИНСТВА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1008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Простота и результативность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невысокая представительность или репрезентативность победившего кандидата</a:t>
                      </a:r>
                      <a:endParaRPr lang="ru-RU" dirty="0"/>
                    </a:p>
                  </a:txBody>
                  <a:tcPr/>
                </a:tc>
              </a:tr>
              <a:tr h="1008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персонифицированность</a:t>
                      </a:r>
                      <a:r>
                        <a:rPr lang="ru-RU" dirty="0" smtClean="0"/>
                        <a:t> (избиратель голосует не за список кандидатов, а за конкретного кандидата)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потеря голосов избирателей, голосовавших за неизбранных кандидатов</a:t>
                      </a:r>
                      <a:endParaRPr lang="ru-RU" dirty="0"/>
                    </a:p>
                  </a:txBody>
                  <a:tcPr/>
                </a:tc>
              </a:tr>
              <a:tr h="705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непосредственная связь избранного должностного лица и избирателей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875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Мажоритарная избирательная система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331640" y="2211710"/>
            <a:ext cx="3708412" cy="2088232"/>
            <a:chOff x="0" y="0"/>
            <a:chExt cx="1944216" cy="15999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1944216" cy="159995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861" y="46861"/>
              <a:ext cx="1850494" cy="150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Пример избирательного бюллетеня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(мажоритарная </a:t>
              </a:r>
              <a:br>
                <a:rPr lang="ru-RU" dirty="0" smtClean="0"/>
              </a:br>
              <a:r>
                <a:rPr lang="ru-RU" dirty="0" smtClean="0"/>
                <a:t>избирательная система)</a:t>
              </a:r>
              <a:endParaRPr lang="ru-RU" kern="1200" dirty="0"/>
            </a:p>
          </p:txBody>
        </p:sp>
      </p:grpSp>
      <p:pic>
        <p:nvPicPr>
          <p:cNvPr id="2051" name="Picture 3" descr="C:\Users\User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13749"/>
            <a:ext cx="2699792" cy="382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315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Пропорциональная избирательная система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35646"/>
          <a:ext cx="8352928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4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ДОСТОИНСТВА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1008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высокая представительность победивших партий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сложность понимания механизма распределения мандатов</a:t>
                      </a:r>
                      <a:endParaRPr lang="ru-RU" dirty="0"/>
                    </a:p>
                  </a:txBody>
                  <a:tcPr/>
                </a:tc>
              </a:tr>
              <a:tr h="1008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небольшая потеря голосов избирателей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неперсонифицированность</a:t>
                      </a:r>
                      <a:r>
                        <a:rPr lang="ru-RU" dirty="0" smtClean="0"/>
                        <a:t> (избиратель голосует за список кандидатов, а не за конкретного кандидата)</a:t>
                      </a:r>
                      <a:endParaRPr lang="ru-RU" dirty="0"/>
                    </a:p>
                  </a:txBody>
                  <a:tcPr/>
                </a:tc>
              </a:tr>
              <a:tr h="705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связи избранных депутатов и избирателей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46776"/>
            <a:ext cx="2808312" cy="393266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875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Пропорциональная избирательная система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31640" y="2211710"/>
            <a:ext cx="3708412" cy="2088232"/>
            <a:chOff x="0" y="0"/>
            <a:chExt cx="1944216" cy="15999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1944216" cy="159995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861" y="46861"/>
              <a:ext cx="1850494" cy="150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Пример избирательного бюллетеня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(пропорциональная избирательная система)</a:t>
              </a:r>
              <a:endParaRPr lang="ru-RU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315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Смешанная избирательная система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187624" y="1779662"/>
          <a:ext cx="64807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Признаки избирательной системы Российской Федерации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491630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Система избирательных комиссий Краснодарского края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491630"/>
          <a:ext cx="8784976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5122" name="Picture 2" descr="R:\#Work\Школа Н.А\!!!ПОЧТА\!!! ФОТО и другие матер. о голосовании инвалидов_для ЦИК\111\Ейская_городская - о предоставлении материалов по инвалидам\IMG_4586.jpg"/>
          <p:cNvPicPr>
            <a:picLocks noChangeAspect="1" noChangeArrowheads="1"/>
          </p:cNvPicPr>
          <p:nvPr/>
        </p:nvPicPr>
        <p:blipFill>
          <a:blip r:embed="rId2" cstate="print"/>
          <a:srcRect t="5294" r="-5173" b="45291"/>
          <a:stretch>
            <a:fillRect/>
          </a:stretch>
        </p:blipFill>
        <p:spPr bwMode="auto">
          <a:xfrm>
            <a:off x="4644009" y="3273829"/>
            <a:ext cx="33843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Владелец\Documents\2016\Инвалиды\IMG_4048.JPG"/>
          <p:cNvPicPr>
            <a:picLocks noChangeAspect="1"/>
          </p:cNvPicPr>
          <p:nvPr/>
        </p:nvPicPr>
        <p:blipFill>
          <a:blip r:embed="rId3" cstate="print"/>
          <a:srcRect t="18816" r="2383" b="6841"/>
          <a:stretch>
            <a:fillRect/>
          </a:stretch>
        </p:blipFill>
        <p:spPr bwMode="auto">
          <a:xfrm>
            <a:off x="1187624" y="1383618"/>
            <a:ext cx="3138200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62"/>
          <a:stretch>
            <a:fillRect/>
          </a:stretch>
        </p:blipFill>
        <p:spPr bwMode="auto">
          <a:xfrm>
            <a:off x="2" y="-18"/>
            <a:ext cx="9143999" cy="8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90827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Внимание к избирателям</a:t>
            </a:r>
          </a:p>
        </p:txBody>
      </p:sp>
      <p:pic>
        <p:nvPicPr>
          <p:cNvPr id="11" name="Picture 2" descr="R:\#Work\Кучеренко С.С\! Голосование инвалидов на отправку\! ФОТОМАТЕРИАЛЫ для ЦИК РФ\Армавирская ТИК_Работа волонтеров\IMG-20160918-WA0003.jpg"/>
          <p:cNvPicPr preferRelativeResize="0"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87624" y="3273828"/>
            <a:ext cx="3129688" cy="174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R:\#Work\Кучеренко С.С\! Голосование инвалидов на отправку\! ФОТОМАТЕРИАЛЫ для ЦИК РФ\Армавирская ТИК_Работа волонтеров\IMG-20160918-WA0016.jpg"/>
          <p:cNvPicPr preferRelativeResize="0"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72000" y="1383618"/>
            <a:ext cx="3312368" cy="179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165618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Статья 81 Конституции РФ устанавливает, что Президент Российской Федерации избирается сроком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шесть лет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гражданами Российской Федерации на основе всеобщего равного и прямого избирательного права при тайном голосовании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ФЕДЕРАЛЬНЫЕ ВЫБОРЫ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3147814"/>
          <a:ext cx="32403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08104" y="3219822"/>
          <a:ext cx="194421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2" y="-18"/>
            <a:ext cx="9143999" cy="9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98757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Завершение избирательных кампаний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SC_0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145" y="1275606"/>
            <a:ext cx="2819783" cy="187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SC_081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070" y="1275606"/>
            <a:ext cx="281971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SC_0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71292"/>
            <a:ext cx="281971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DSC_09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3002" y="3291830"/>
            <a:ext cx="2788781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-18"/>
            <a:ext cx="9144000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7895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Информационное обеспечение выборов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Краснодар фото для РЦОИТ\Анапа перетяжка 2.jpg"/>
          <p:cNvPicPr>
            <a:picLocks noChangeAspect="1" noChangeArrowheads="1"/>
          </p:cNvPicPr>
          <p:nvPr/>
        </p:nvPicPr>
        <p:blipFill>
          <a:blip r:embed="rId3" cstate="print"/>
          <a:srcRect l="12800" t="47710" r="20874"/>
          <a:stretch>
            <a:fillRect/>
          </a:stretch>
        </p:blipFill>
        <p:spPr bwMode="auto">
          <a:xfrm>
            <a:off x="539552" y="1275606"/>
            <a:ext cx="3816424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Краснодар фото для РЦОИТ\Сочи Хоста выезд из тоннеля.JPG"/>
          <p:cNvPicPr>
            <a:picLocks noChangeAspect="1" noChangeArrowheads="1"/>
          </p:cNvPicPr>
          <p:nvPr/>
        </p:nvPicPr>
        <p:blipFill>
          <a:blip r:embed="rId4" cstate="print"/>
          <a:srcRect l="1582" t="20744" r="326" b="10111"/>
          <a:stretch>
            <a:fillRect/>
          </a:stretch>
        </p:blipFill>
        <p:spPr bwMode="auto">
          <a:xfrm>
            <a:off x="4427991" y="1275606"/>
            <a:ext cx="4176465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:\#Work\Данилевский Юрий\2018\Письма\ФОТО для ЦИК до 16.01.18\Баннер 3-6\ООО Руан ул. им. Лизы Чайкиной, рядом с № 27, сторона 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81841"/>
            <a:ext cx="3816424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Мира 5А"/>
          <p:cNvPicPr>
            <a:picLocks noChangeAspect="1" noChangeArrowheads="1"/>
          </p:cNvPicPr>
          <p:nvPr/>
        </p:nvPicPr>
        <p:blipFill>
          <a:blip r:embed="rId6" cstate="print"/>
          <a:srcRect t="7679" r="2143" b="15527"/>
          <a:stretch>
            <a:fillRect/>
          </a:stretch>
        </p:blipFill>
        <p:spPr bwMode="auto">
          <a:xfrm>
            <a:off x="4499992" y="3381841"/>
            <a:ext cx="4104456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-18"/>
            <a:ext cx="9144000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7895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Предвыборная агитация на выборах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R:\!!АГИТАЦИОННЫЕ МАТЕРИАЛЫ 2017\размещено\01.09.2017 ЕР 5 видов продукции\листовка А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6829"/>
            <a:ext cx="2736304" cy="3852387"/>
          </a:xfrm>
          <a:prstGeom prst="rect">
            <a:avLst/>
          </a:prstGeom>
          <a:noFill/>
        </p:spPr>
      </p:pic>
      <p:pic>
        <p:nvPicPr>
          <p:cNvPr id="3075" name="Picture 3" descr="R:\!!АГИТАЦИОННЫЕ МАТЕРИАЛЫ 2017\размещено\01.09.2017 ЛДПР 4 баннера и 3 аудио\6х3 с жириновски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47614"/>
            <a:ext cx="3312368" cy="1656184"/>
          </a:xfrm>
          <a:prstGeom prst="rect">
            <a:avLst/>
          </a:prstGeom>
          <a:noFill/>
        </p:spPr>
      </p:pic>
      <p:pic>
        <p:nvPicPr>
          <p:cNvPr id="3076" name="Picture 4" descr="R:\!!АГИТАЦИОННЫЕ МАТЕРИАЛЫ 2017\размещено\03.08.2017 СР 2 банера и газета\Баннер1 PSD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5" y="3147814"/>
            <a:ext cx="3371761" cy="1768004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298" y="1059582"/>
            <a:ext cx="262800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-18"/>
            <a:ext cx="9144000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7895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Технологичность избирательного процесса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31590"/>
            <a:ext cx="2952328" cy="204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31590"/>
            <a:ext cx="316835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5900"/>
            <a:ext cx="2952328" cy="18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5900"/>
            <a:ext cx="3096344" cy="18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-18"/>
            <a:ext cx="9144000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7715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Совершенствование избирательного процесса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R:\#Work\Пащенко Илья\2018\0 Фото\13-02 Круглый стол + ОШОН\DSC0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31590"/>
            <a:ext cx="362097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R:\#Work\Пащенко Илья\2019\Фотографии\Мероприятия ИККК\01 - 29 МОС\01 - 29\DSC_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9582"/>
            <a:ext cx="3312368" cy="216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R:\#Work\Пащенко Илья\2018\0 Фото\07-02 Заседание рабочей группы инвалидов\Новая папка\DSC01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7814"/>
            <a:ext cx="3312368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R:\#Work\Пащенко Илья\2018\0 Фото\СМИ\DSC00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43063"/>
            <a:ext cx="3600400" cy="19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Логотипы\Стенд\стен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3478"/>
            <a:ext cx="8839200" cy="494860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657350"/>
            <a:ext cx="7772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b">
            <a:normAutofit/>
          </a:bodyPr>
          <a:lstStyle/>
          <a:p>
            <a:pPr algn="ctr">
              <a:defRPr/>
            </a:pPr>
            <a:endParaRPr lang="ru-RU" sz="3200" b="1" i="1" kern="0" dirty="0">
              <a:solidFill>
                <a:srgbClr val="A2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787774"/>
            <a:ext cx="684076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algn="ctr"/>
            <a:endParaRPr lang="ru-RU" sz="2800" b="1" spc="2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ikkk.ru</a:t>
            </a:r>
            <a:endParaRPr lang="ru-RU" sz="4000" b="1" spc="2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165618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Статья 96 Конституции РФ устанавливает, что Государственная Дума (нижняя палата Федерального Собрания – парламента Российской Федерации) избирается сроком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пять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ФЕДЕРАЛЬНЫЕ ВЫБОРЫ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3147814"/>
          <a:ext cx="32403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08104" y="3219822"/>
          <a:ext cx="194421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ВЫБОРЫ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635646"/>
          <a:ext cx="72008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3795886"/>
            <a:ext cx="8589640" cy="120359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Федеральный закон от 6 октября 1999 г. № 184-ФЗ «Об общих принципах организации законодательных (представительных) и исполнительных органов государственной власти субъектов РФ»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Выборы губернатора Краснодарского края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851670"/>
          <a:ext cx="77768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3795886"/>
            <a:ext cx="8589640" cy="120359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 Краснодарского края от 3 июля 2012 года № 2519-КЗ «О выборах главы администрации (губернатора) Краснодарского края».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Выборы депутатов Законодательного Собрания Краснодарского края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3795886"/>
            <a:ext cx="8589640" cy="120359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 Краснодарского края от 21 августа 2007 года № 1315-КЗ «О выборах депутатов Законодательного Собрания Краснодарского края»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776" y="1203598"/>
          <a:ext cx="412812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868144" y="2427734"/>
            <a:ext cx="1404156" cy="1008112"/>
            <a:chOff x="0" y="0"/>
            <a:chExt cx="1944216" cy="159995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1944216" cy="159995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6861" y="46861"/>
              <a:ext cx="1850494" cy="150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 smtClean="0"/>
                <a:t>Одноман-датные</a:t>
              </a:r>
              <a:r>
                <a:rPr lang="ru-RU" dirty="0" smtClean="0"/>
                <a:t> округа</a:t>
              </a:r>
              <a:endParaRPr lang="ru-RU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88096" y="2364110"/>
            <a:ext cx="1404156" cy="1008112"/>
            <a:chOff x="0" y="0"/>
            <a:chExt cx="1944216" cy="159995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1944216" cy="159995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6861" y="46861"/>
              <a:ext cx="1850494" cy="150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Партийные списки</a:t>
              </a:r>
              <a:endParaRPr lang="ru-RU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выборы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4299942"/>
            <a:ext cx="8589640" cy="84355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 Краснодарского края от 26 декабря 2005 года № 966-КЗ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«О муниципальных выборах в Краснодарском крае».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707654"/>
          <a:ext cx="90364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выборы в Краснодарском крае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43608" y="1923678"/>
          <a:ext cx="69847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95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Избирательная система в широком смысле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491630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589</Words>
  <Application>Microsoft Office PowerPoint</Application>
  <PresentationFormat>Экран (16:9)</PresentationFormat>
  <Paragraphs>101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2019-02-07T09:40:08Z</dcterms:created>
  <dcterms:modified xsi:type="dcterms:W3CDTF">2019-02-07T11:40:35Z</dcterms:modified>
</cp:coreProperties>
</file>