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07200" cy="9939338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9952-2483-42C1-A991-78EA7AF75752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21AC-43AA-47C0-8096-F3684D6B21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2019-04-05T06:49:10Z</dcterms:created>
  <dcterms:modified xsi:type="dcterms:W3CDTF">2019-04-05T06:49:42Z</dcterms:modified>
</cp:coreProperties>
</file>