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343" r:id="rId3"/>
    <p:sldId id="386" r:id="rId4"/>
    <p:sldId id="390" r:id="rId5"/>
    <p:sldId id="435" r:id="rId6"/>
    <p:sldId id="436" r:id="rId7"/>
    <p:sldId id="388" r:id="rId8"/>
    <p:sldId id="437" r:id="rId9"/>
    <p:sldId id="421" r:id="rId10"/>
    <p:sldId id="406" r:id="rId11"/>
    <p:sldId id="410" r:id="rId12"/>
    <p:sldId id="392" r:id="rId13"/>
    <p:sldId id="420" r:id="rId14"/>
    <p:sldId id="417" r:id="rId15"/>
    <p:sldId id="418" r:id="rId16"/>
    <p:sldId id="393" r:id="rId17"/>
    <p:sldId id="419" r:id="rId18"/>
    <p:sldId id="422" r:id="rId19"/>
    <p:sldId id="423" r:id="rId20"/>
    <p:sldId id="398" r:id="rId21"/>
    <p:sldId id="396" r:id="rId22"/>
    <p:sldId id="424" r:id="rId23"/>
    <p:sldId id="376" r:id="rId24"/>
    <p:sldId id="430" r:id="rId25"/>
    <p:sldId id="432" r:id="rId26"/>
    <p:sldId id="431" r:id="rId27"/>
    <p:sldId id="433" r:id="rId28"/>
    <p:sldId id="399" r:id="rId29"/>
    <p:sldId id="404" r:id="rId30"/>
    <p:sldId id="400" r:id="rId31"/>
    <p:sldId id="409" r:id="rId32"/>
    <p:sldId id="359" r:id="rId33"/>
  </p:sldIdLst>
  <p:sldSz cx="9144000" cy="5143500" type="screen16x9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4">
          <p15:clr>
            <a:srgbClr val="A4A3A4"/>
          </p15:clr>
        </p15:guide>
        <p15:guide id="2" orient="horz" pos="1080">
          <p15:clr>
            <a:srgbClr val="A4A3A4"/>
          </p15:clr>
        </p15:guide>
        <p15:guide id="3" pos="3833">
          <p15:clr>
            <a:srgbClr val="A4A3A4"/>
          </p15:clr>
        </p15:guide>
        <p15:guide id="4" pos="19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14A1D"/>
    <a:srgbClr val="6B6B6B"/>
    <a:srgbClr val="646464"/>
    <a:srgbClr val="F9F9F5"/>
    <a:srgbClr val="F3F4EC"/>
    <a:srgbClr val="EBECE0"/>
    <a:srgbClr val="ACB082"/>
    <a:srgbClr val="0070C0"/>
    <a:srgbClr val="000000"/>
    <a:srgbClr val="7FC4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7" autoAdjust="0"/>
    <p:restoredTop sz="94660" autoAdjust="0"/>
  </p:normalViewPr>
  <p:slideViewPr>
    <p:cSldViewPr>
      <p:cViewPr>
        <p:scale>
          <a:sx n="100" d="100"/>
          <a:sy n="100" d="100"/>
        </p:scale>
        <p:origin x="-1944" y="-990"/>
      </p:cViewPr>
      <p:guideLst>
        <p:guide orient="horz" pos="2164"/>
        <p:guide orient="horz" pos="1080"/>
        <p:guide pos="3833"/>
        <p:guide pos="19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10EBC-4304-4380-9CA8-9F6798D6CEF7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91A5B-BED1-45E8-866C-A25DBA40018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500" cap="none" baseline="0" dirty="0" smtClean="0"/>
            <a:t>Порядок общероссийского голосования</a:t>
          </a:r>
          <a:endParaRPr lang="ru-RU" sz="2500" cap="none" dirty="0" smtClean="0"/>
        </a:p>
      </dgm:t>
    </dgm:pt>
    <dgm:pt modelId="{4D6D39CC-3CA7-4F2F-82CE-AA175DF43C2C}" type="sibTrans" cxnId="{A577616D-9F52-4EAE-BBF1-28E29EEE3954}">
      <dgm:prSet/>
      <dgm:spPr/>
      <dgm:t>
        <a:bodyPr/>
        <a:lstStyle/>
        <a:p>
          <a:endParaRPr lang="ru-RU"/>
        </a:p>
      </dgm:t>
    </dgm:pt>
    <dgm:pt modelId="{52600B3D-7180-4697-9B94-B82B66364A1E}" type="parTrans" cxnId="{A577616D-9F52-4EAE-BBF1-28E29EEE3954}">
      <dgm:prSet/>
      <dgm:spPr>
        <a:noFill/>
      </dgm:spPr>
      <dgm:t>
        <a:bodyPr/>
        <a:lstStyle/>
        <a:p>
          <a:endParaRPr lang="ru-RU"/>
        </a:p>
      </dgm:t>
    </dgm:pt>
    <dgm:pt modelId="{5DDE0543-5C38-4647-A35E-D11E95038C1E}">
      <dgm:prSet phldrT="[Текст]" custT="1"/>
      <dgm:spPr/>
      <dgm:t>
        <a:bodyPr/>
        <a:lstStyle/>
        <a:p>
          <a:r>
            <a:rPr lang="ru-RU" sz="2400" cap="none" baseline="0" dirty="0" smtClean="0"/>
            <a:t>Федеральный конституционный закон о поправке      к Конституции РФ</a:t>
          </a:r>
          <a:endParaRPr lang="ru-RU" sz="2400" cap="none" dirty="0" smtClean="0"/>
        </a:p>
      </dgm:t>
    </dgm:pt>
    <dgm:pt modelId="{226532DD-1168-4530-96C2-6EF781D71331}" type="sibTrans" cxnId="{FB9C7FEE-7BE4-4FD3-9697-3D5EA0A1696C}">
      <dgm:prSet/>
      <dgm:spPr/>
      <dgm:t>
        <a:bodyPr/>
        <a:lstStyle/>
        <a:p>
          <a:endParaRPr lang="ru-RU"/>
        </a:p>
      </dgm:t>
    </dgm:pt>
    <dgm:pt modelId="{F7CC3070-2607-46F6-8CB8-813BFCFB1437}" type="parTrans" cxnId="{FB9C7FEE-7BE4-4FD3-9697-3D5EA0A1696C}">
      <dgm:prSet/>
      <dgm:spPr>
        <a:noFill/>
      </dgm:spPr>
      <dgm:t>
        <a:bodyPr/>
        <a:lstStyle/>
        <a:p>
          <a:endParaRPr lang="ru-RU"/>
        </a:p>
      </dgm:t>
    </dgm:pt>
    <dgm:pt modelId="{6E90C3F8-B220-41B2-A6C8-26E8343FE405}">
      <dgm:prSet phldrT="[Текст]" custT="1"/>
      <dgm:spPr/>
      <dgm:t>
        <a:bodyPr/>
        <a:lstStyle/>
        <a:p>
          <a:r>
            <a:rPr lang="ru-RU" sz="2800" b="0" cap="all" baseline="0" smtClean="0">
              <a:latin typeface="Arial" pitchFamily="34" charset="0"/>
              <a:cs typeface="Arial" pitchFamily="34" charset="0"/>
            </a:rPr>
            <a:t>Правовые нормы</a:t>
          </a:r>
          <a:endParaRPr lang="ru-RU" sz="2800" b="0" cap="all" baseline="0" dirty="0">
            <a:latin typeface="Arial" pitchFamily="34" charset="0"/>
            <a:cs typeface="Arial" pitchFamily="34" charset="0"/>
          </a:endParaRPr>
        </a:p>
      </dgm:t>
    </dgm:pt>
    <dgm:pt modelId="{64578E46-5E72-4D13-96F6-2C7ADDF3B0DF}" type="sibTrans" cxnId="{F9E0745E-4C7F-417B-B072-F1DB847C7E9F}">
      <dgm:prSet/>
      <dgm:spPr/>
      <dgm:t>
        <a:bodyPr/>
        <a:lstStyle/>
        <a:p>
          <a:endParaRPr lang="ru-RU"/>
        </a:p>
      </dgm:t>
    </dgm:pt>
    <dgm:pt modelId="{FAE14E1E-8D2D-4C36-91B2-C79AC674D5D4}" type="parTrans" cxnId="{F9E0745E-4C7F-417B-B072-F1DB847C7E9F}">
      <dgm:prSet/>
      <dgm:spPr/>
      <dgm:t>
        <a:bodyPr/>
        <a:lstStyle/>
        <a:p>
          <a:endParaRPr lang="ru-RU"/>
        </a:p>
      </dgm:t>
    </dgm:pt>
    <dgm:pt modelId="{411E92D3-871A-4128-AB3E-4EECEDFE5965}">
      <dgm:prSet custT="1"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3600" cap="none" baseline="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cap="none" baseline="0" dirty="0" smtClean="0"/>
            <a:t>Инструкция по составлению и уточнению списков участников голосования</a:t>
          </a:r>
          <a:endParaRPr lang="ru-RU" sz="2300" cap="none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cap="none" baseline="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b="1" cap="none" baseline="0" dirty="0" smtClean="0"/>
        </a:p>
      </dgm:t>
    </dgm:pt>
    <dgm:pt modelId="{AC0923BF-1102-4C36-BAF6-5416667E215F}" type="parTrans" cxnId="{3B635341-EA8F-4224-A6EB-AC516FDC7147}">
      <dgm:prSet/>
      <dgm:spPr>
        <a:noFill/>
      </dgm:spPr>
      <dgm:t>
        <a:bodyPr/>
        <a:lstStyle/>
        <a:p>
          <a:endParaRPr lang="ru-RU"/>
        </a:p>
      </dgm:t>
    </dgm:pt>
    <dgm:pt modelId="{B424FB3B-CEE9-47A3-9224-B50E1F4DC774}" type="sibTrans" cxnId="{3B635341-EA8F-4224-A6EB-AC516FDC7147}">
      <dgm:prSet/>
      <dgm:spPr/>
      <dgm:t>
        <a:bodyPr/>
        <a:lstStyle/>
        <a:p>
          <a:endParaRPr lang="ru-RU"/>
        </a:p>
      </dgm:t>
    </dgm:pt>
    <dgm:pt modelId="{1D1741FB-ED6B-4C04-B03B-4DFB22A21F3D}" type="pres">
      <dgm:prSet presAssocID="{56810EBC-4304-4380-9CA8-9F6798D6CE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5882BB-5AC5-4172-950E-F3B59F912ED1}" type="pres">
      <dgm:prSet presAssocID="{6E90C3F8-B220-41B2-A6C8-26E8343FE405}" presName="centerShape" presStyleLbl="node0" presStyleIdx="0" presStyleCnt="1" custAng="10800000" custFlipVert="1" custScaleX="310885" custScaleY="64416" custLinFactNeighborX="-5301" custLinFactNeighborY="-58920"/>
      <dgm:spPr/>
      <dgm:t>
        <a:bodyPr/>
        <a:lstStyle/>
        <a:p>
          <a:endParaRPr lang="ru-RU"/>
        </a:p>
      </dgm:t>
    </dgm:pt>
    <dgm:pt modelId="{0594C6FB-C7F8-49DB-9F11-A0F56BD76557}" type="pres">
      <dgm:prSet presAssocID="{F7CC3070-2607-46F6-8CB8-813BFCFB143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823D290-0F21-47F0-9A40-3840F50B0041}" type="pres">
      <dgm:prSet presAssocID="{5DDE0543-5C38-4647-A35E-D11E95038C1E}" presName="node" presStyleLbl="node1" presStyleIdx="0" presStyleCnt="3" custScaleX="154682" custScaleY="166971" custRadScaleRad="134334" custRadScaleInc="-33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637BC-B965-4B09-831C-EF742C286396}" type="pres">
      <dgm:prSet presAssocID="{52600B3D-7180-4697-9B94-B82B66364A1E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225DB35-8BB5-4CB4-9AE5-3F57752E57C4}" type="pres">
      <dgm:prSet presAssocID="{B3091A5B-BED1-45E8-866C-A25DBA40018F}" presName="node" presStyleLbl="node1" presStyleIdx="1" presStyleCnt="3" custScaleX="160775" custScaleY="168005" custRadScaleRad="35659" custRadScaleInc="-16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93D9D-05D4-405E-AD7D-8AA022508424}" type="pres">
      <dgm:prSet presAssocID="{AC0923BF-1102-4C36-BAF6-5416667E215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5F5569AD-56C6-4381-BF8F-8145325EF396}" type="pres">
      <dgm:prSet presAssocID="{411E92D3-871A-4128-AB3E-4EECEDFE5965}" presName="node" presStyleLbl="node1" presStyleIdx="2" presStyleCnt="3" custScaleX="155993" custScaleY="168590" custRadScaleRad="123006" custRadScaleInc="30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36B60E-F637-44A4-B32F-ADF7B346340C}" type="presOf" srcId="{AC0923BF-1102-4C36-BAF6-5416667E215F}" destId="{21B93D9D-05D4-405E-AD7D-8AA022508424}" srcOrd="0" destOrd="0" presId="urn:microsoft.com/office/officeart/2005/8/layout/radial4"/>
    <dgm:cxn modelId="{D218482B-F669-4FF3-9B93-188B60AE6CF9}" type="presOf" srcId="{B3091A5B-BED1-45E8-866C-A25DBA40018F}" destId="{6225DB35-8BB5-4CB4-9AE5-3F57752E57C4}" srcOrd="0" destOrd="0" presId="urn:microsoft.com/office/officeart/2005/8/layout/radial4"/>
    <dgm:cxn modelId="{C53943B5-8115-4D5F-AF1A-DEA481964C03}" type="presOf" srcId="{F7CC3070-2607-46F6-8CB8-813BFCFB1437}" destId="{0594C6FB-C7F8-49DB-9F11-A0F56BD76557}" srcOrd="0" destOrd="0" presId="urn:microsoft.com/office/officeart/2005/8/layout/radial4"/>
    <dgm:cxn modelId="{F9E0745E-4C7F-417B-B072-F1DB847C7E9F}" srcId="{56810EBC-4304-4380-9CA8-9F6798D6CEF7}" destId="{6E90C3F8-B220-41B2-A6C8-26E8343FE405}" srcOrd="0" destOrd="0" parTransId="{FAE14E1E-8D2D-4C36-91B2-C79AC674D5D4}" sibTransId="{64578E46-5E72-4D13-96F6-2C7ADDF3B0DF}"/>
    <dgm:cxn modelId="{2863DEB1-288F-4761-96CD-90DE1DAF0E0C}" type="presOf" srcId="{6E90C3F8-B220-41B2-A6C8-26E8343FE405}" destId="{0F5882BB-5AC5-4172-950E-F3B59F912ED1}" srcOrd="0" destOrd="0" presId="urn:microsoft.com/office/officeart/2005/8/layout/radial4"/>
    <dgm:cxn modelId="{38EC7F2A-08D5-460C-AD11-F668D5B9DD15}" type="presOf" srcId="{411E92D3-871A-4128-AB3E-4EECEDFE5965}" destId="{5F5569AD-56C6-4381-BF8F-8145325EF396}" srcOrd="0" destOrd="0" presId="urn:microsoft.com/office/officeart/2005/8/layout/radial4"/>
    <dgm:cxn modelId="{11F2B64A-F4FE-4105-BB07-F6E7CA18D89D}" type="presOf" srcId="{56810EBC-4304-4380-9CA8-9F6798D6CEF7}" destId="{1D1741FB-ED6B-4C04-B03B-4DFB22A21F3D}" srcOrd="0" destOrd="0" presId="urn:microsoft.com/office/officeart/2005/8/layout/radial4"/>
    <dgm:cxn modelId="{FB9C7FEE-7BE4-4FD3-9697-3D5EA0A1696C}" srcId="{6E90C3F8-B220-41B2-A6C8-26E8343FE405}" destId="{5DDE0543-5C38-4647-A35E-D11E95038C1E}" srcOrd="0" destOrd="0" parTransId="{F7CC3070-2607-46F6-8CB8-813BFCFB1437}" sibTransId="{226532DD-1168-4530-96C2-6EF781D71331}"/>
    <dgm:cxn modelId="{4585335B-FC43-4092-B933-2062D855F270}" type="presOf" srcId="{52600B3D-7180-4697-9B94-B82B66364A1E}" destId="{4C2637BC-B965-4B09-831C-EF742C286396}" srcOrd="0" destOrd="0" presId="urn:microsoft.com/office/officeart/2005/8/layout/radial4"/>
    <dgm:cxn modelId="{A577616D-9F52-4EAE-BBF1-28E29EEE3954}" srcId="{6E90C3F8-B220-41B2-A6C8-26E8343FE405}" destId="{B3091A5B-BED1-45E8-866C-A25DBA40018F}" srcOrd="1" destOrd="0" parTransId="{52600B3D-7180-4697-9B94-B82B66364A1E}" sibTransId="{4D6D39CC-3CA7-4F2F-82CE-AA175DF43C2C}"/>
    <dgm:cxn modelId="{3B635341-EA8F-4224-A6EB-AC516FDC7147}" srcId="{6E90C3F8-B220-41B2-A6C8-26E8343FE405}" destId="{411E92D3-871A-4128-AB3E-4EECEDFE5965}" srcOrd="2" destOrd="0" parTransId="{AC0923BF-1102-4C36-BAF6-5416667E215F}" sibTransId="{B424FB3B-CEE9-47A3-9224-B50E1F4DC774}"/>
    <dgm:cxn modelId="{AA472D81-32C8-4C78-9749-168D6A85C86A}" type="presOf" srcId="{5DDE0543-5C38-4647-A35E-D11E95038C1E}" destId="{4823D290-0F21-47F0-9A40-3840F50B0041}" srcOrd="0" destOrd="0" presId="urn:microsoft.com/office/officeart/2005/8/layout/radial4"/>
    <dgm:cxn modelId="{95FAA40C-C2E6-49A4-A4D6-F1D44D6945DC}" type="presParOf" srcId="{1D1741FB-ED6B-4C04-B03B-4DFB22A21F3D}" destId="{0F5882BB-5AC5-4172-950E-F3B59F912ED1}" srcOrd="0" destOrd="0" presId="urn:microsoft.com/office/officeart/2005/8/layout/radial4"/>
    <dgm:cxn modelId="{80ECE174-D32E-4EB2-A2AE-175606B03F33}" type="presParOf" srcId="{1D1741FB-ED6B-4C04-B03B-4DFB22A21F3D}" destId="{0594C6FB-C7F8-49DB-9F11-A0F56BD76557}" srcOrd="1" destOrd="0" presId="urn:microsoft.com/office/officeart/2005/8/layout/radial4"/>
    <dgm:cxn modelId="{EF69DDDC-8AB6-422A-94B8-55EA1F17C6B7}" type="presParOf" srcId="{1D1741FB-ED6B-4C04-B03B-4DFB22A21F3D}" destId="{4823D290-0F21-47F0-9A40-3840F50B0041}" srcOrd="2" destOrd="0" presId="urn:microsoft.com/office/officeart/2005/8/layout/radial4"/>
    <dgm:cxn modelId="{0558FBB1-95C9-43B2-BFDB-59B08CB231D5}" type="presParOf" srcId="{1D1741FB-ED6B-4C04-B03B-4DFB22A21F3D}" destId="{4C2637BC-B965-4B09-831C-EF742C286396}" srcOrd="3" destOrd="0" presId="urn:microsoft.com/office/officeart/2005/8/layout/radial4"/>
    <dgm:cxn modelId="{CC5EA4A9-16C4-438D-B35F-8D50AC90EDC3}" type="presParOf" srcId="{1D1741FB-ED6B-4C04-B03B-4DFB22A21F3D}" destId="{6225DB35-8BB5-4CB4-9AE5-3F57752E57C4}" srcOrd="4" destOrd="0" presId="urn:microsoft.com/office/officeart/2005/8/layout/radial4"/>
    <dgm:cxn modelId="{407EB008-80FC-445B-83E3-EA0E4A412EA1}" type="presParOf" srcId="{1D1741FB-ED6B-4C04-B03B-4DFB22A21F3D}" destId="{21B93D9D-05D4-405E-AD7D-8AA022508424}" srcOrd="5" destOrd="0" presId="urn:microsoft.com/office/officeart/2005/8/layout/radial4"/>
    <dgm:cxn modelId="{BA93B1A7-CB49-4D90-92E2-2A91817DF27D}" type="presParOf" srcId="{1D1741FB-ED6B-4C04-B03B-4DFB22A21F3D}" destId="{5F5569AD-56C6-4381-BF8F-8145325EF39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3312F7-81E6-4A6E-BAAB-1C602FC6B216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E00BA-948F-4CBD-B354-D666E49CC4E6}" type="pres">
      <dgm:prSet presAssocID="{643312F7-81E6-4A6E-BAAB-1C602FC6B2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C6FBA90A-221E-493E-9241-478A7DFA0943}" type="presOf" srcId="{643312F7-81E6-4A6E-BAAB-1C602FC6B216}" destId="{374E00BA-948F-4CBD-B354-D666E49CC4E6}" srcOrd="0" destOrd="0" presId="urn:microsoft.com/office/officeart/2005/8/layout/hierarchy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3312F7-81E6-4A6E-BAAB-1C602FC6B216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E00BA-948F-4CBD-B354-D666E49CC4E6}" type="pres">
      <dgm:prSet presAssocID="{643312F7-81E6-4A6E-BAAB-1C602FC6B2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310E88F8-BE79-4381-95D4-55713886E5E4}" type="presOf" srcId="{643312F7-81E6-4A6E-BAAB-1C602FC6B216}" destId="{374E00BA-948F-4CBD-B354-D666E49CC4E6}" srcOrd="0" destOrd="0" presId="urn:microsoft.com/office/officeart/2005/8/layout/hierarchy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43312F7-81E6-4A6E-BAAB-1C602FC6B216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E00BA-948F-4CBD-B354-D666E49CC4E6}" type="pres">
      <dgm:prSet presAssocID="{643312F7-81E6-4A6E-BAAB-1C602FC6B2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8436FB7B-6F5A-42D3-AE8F-49FCA503E17D}" type="presOf" srcId="{643312F7-81E6-4A6E-BAAB-1C602FC6B216}" destId="{374E00BA-948F-4CBD-B354-D666E49CC4E6}" srcOrd="0" destOrd="0" presId="urn:microsoft.com/office/officeart/2005/8/layout/hierarchy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F59CD5-1A44-416A-9BA3-D690DC7FEF8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0FBB26-4F66-46FD-BB39-99728D4CE00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A20A5AB-FA7B-40E9-BDF5-0EDF8F1DE46A}" type="parTrans" cxnId="{F8CF3CE2-165D-497C-8E0F-52C260F09737}">
      <dgm:prSet/>
      <dgm:spPr/>
      <dgm:t>
        <a:bodyPr/>
        <a:lstStyle/>
        <a:p>
          <a:endParaRPr lang="ru-RU"/>
        </a:p>
      </dgm:t>
    </dgm:pt>
    <dgm:pt modelId="{2830C440-DCB7-4978-A9E0-78BB9C3862DB}" type="sibTrans" cxnId="{F8CF3CE2-165D-497C-8E0F-52C260F09737}">
      <dgm:prSet/>
      <dgm:spPr/>
      <dgm:t>
        <a:bodyPr/>
        <a:lstStyle/>
        <a:p>
          <a:endParaRPr lang="ru-RU"/>
        </a:p>
      </dgm:t>
    </dgm:pt>
    <dgm:pt modelId="{9C79AD49-6328-4307-BD4B-42DE9E8B1D28}">
      <dgm:prSet phldrT="[Текст]" custT="1"/>
      <dgm:spPr/>
      <dgm:t>
        <a:bodyPr/>
        <a:lstStyle/>
        <a:p>
          <a:r>
            <a:rPr lang="ru-RU" sz="2600" cap="none" baseline="0" dirty="0" smtClean="0"/>
            <a:t>Обратиться в ТИК либо УИК о подаче заявления вне ППЗ (по состоянию здоровья, инвалидности)</a:t>
          </a:r>
          <a:endParaRPr lang="ru-RU" sz="2600" b="0" dirty="0"/>
        </a:p>
      </dgm:t>
    </dgm:pt>
    <dgm:pt modelId="{94DC2EF2-FEAC-4ED9-8568-346EE3521FD0}" type="parTrans" cxnId="{FAC4A5A1-903B-43DC-B12A-35ECB4814729}">
      <dgm:prSet/>
      <dgm:spPr/>
      <dgm:t>
        <a:bodyPr/>
        <a:lstStyle/>
        <a:p>
          <a:endParaRPr lang="ru-RU"/>
        </a:p>
      </dgm:t>
    </dgm:pt>
    <dgm:pt modelId="{E79D9372-19EE-4B32-963B-2F6E652E756A}" type="sibTrans" cxnId="{FAC4A5A1-903B-43DC-B12A-35ECB4814729}">
      <dgm:prSet/>
      <dgm:spPr/>
      <dgm:t>
        <a:bodyPr/>
        <a:lstStyle/>
        <a:p>
          <a:endParaRPr lang="ru-RU"/>
        </a:p>
      </dgm:t>
    </dgm:pt>
    <dgm:pt modelId="{4F11348A-6866-455D-B7F2-81B885DC16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ECD08D8-6951-4EAA-ABFC-3FC545824596}" type="parTrans" cxnId="{C4FE9A0A-B45E-478B-8F67-83B2EEB4DB0E}">
      <dgm:prSet/>
      <dgm:spPr/>
      <dgm:t>
        <a:bodyPr/>
        <a:lstStyle/>
        <a:p>
          <a:endParaRPr lang="ru-RU"/>
        </a:p>
      </dgm:t>
    </dgm:pt>
    <dgm:pt modelId="{2247145C-3E32-4519-86A0-2FEC1D173243}" type="sibTrans" cxnId="{C4FE9A0A-B45E-478B-8F67-83B2EEB4DB0E}">
      <dgm:prSet/>
      <dgm:spPr/>
      <dgm:t>
        <a:bodyPr/>
        <a:lstStyle/>
        <a:p>
          <a:endParaRPr lang="ru-RU"/>
        </a:p>
      </dgm:t>
    </dgm:pt>
    <dgm:pt modelId="{23E15FF2-3064-4E64-BC8F-25C86618BFC1}">
      <dgm:prSet phldrT="[Текст]" custT="1"/>
      <dgm:spPr/>
      <dgm:t>
        <a:bodyPr/>
        <a:lstStyle/>
        <a:p>
          <a:r>
            <a:rPr lang="ru-RU" sz="2600" cap="none" baseline="0" dirty="0" smtClean="0"/>
            <a:t>Заявить в УИК о своем желании проголосовать вне помещения для голосования</a:t>
          </a:r>
          <a:endParaRPr lang="ru-RU" sz="2600" dirty="0"/>
        </a:p>
      </dgm:t>
    </dgm:pt>
    <dgm:pt modelId="{84BB5EB7-832F-4D2F-A774-72C0DC8A36A2}" type="parTrans" cxnId="{F40EA1A8-CF8F-4362-8940-979E84F2A08D}">
      <dgm:prSet/>
      <dgm:spPr/>
      <dgm:t>
        <a:bodyPr/>
        <a:lstStyle/>
        <a:p>
          <a:endParaRPr lang="ru-RU"/>
        </a:p>
      </dgm:t>
    </dgm:pt>
    <dgm:pt modelId="{098120B8-5737-4505-AA9F-0456F19B0E19}" type="sibTrans" cxnId="{F40EA1A8-CF8F-4362-8940-979E84F2A08D}">
      <dgm:prSet/>
      <dgm:spPr/>
      <dgm:t>
        <a:bodyPr/>
        <a:lstStyle/>
        <a:p>
          <a:endParaRPr lang="ru-RU"/>
        </a:p>
      </dgm:t>
    </dgm:pt>
    <dgm:pt modelId="{6019C363-D199-4AA6-9135-99F820A08B5B}" type="pres">
      <dgm:prSet presAssocID="{C1F59CD5-1A44-416A-9BA3-D690DC7FEF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E8B1FC-F388-46F0-BF75-1409E0305C36}" type="pres">
      <dgm:prSet presAssocID="{1B0FBB26-4F66-46FD-BB39-99728D4CE000}" presName="composite" presStyleCnt="0"/>
      <dgm:spPr/>
    </dgm:pt>
    <dgm:pt modelId="{2E80625A-59C8-4F8D-AF2E-8BB6A8003AE1}" type="pres">
      <dgm:prSet presAssocID="{1B0FBB26-4F66-46FD-BB39-99728D4CE00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87F91-3190-423E-B9E4-400777A6AC1E}" type="pres">
      <dgm:prSet presAssocID="{1B0FBB26-4F66-46FD-BB39-99728D4CE000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6A997-35B1-46BD-98AC-ED4E29CAC5E5}" type="pres">
      <dgm:prSet presAssocID="{2830C440-DCB7-4978-A9E0-78BB9C3862DB}" presName="sp" presStyleCnt="0"/>
      <dgm:spPr/>
    </dgm:pt>
    <dgm:pt modelId="{B3533820-E746-4572-8A32-8F1F86A35A33}" type="pres">
      <dgm:prSet presAssocID="{4F11348A-6866-455D-B7F2-81B885DC16F4}" presName="composite" presStyleCnt="0"/>
      <dgm:spPr/>
    </dgm:pt>
    <dgm:pt modelId="{809506B7-8470-4E01-A843-FFB99229C368}" type="pres">
      <dgm:prSet presAssocID="{4F11348A-6866-455D-B7F2-81B885DC16F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36DA3-FFBA-4AB4-A87D-555A62C139FB}" type="pres">
      <dgm:prSet presAssocID="{4F11348A-6866-455D-B7F2-81B885DC16F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E9A0A-B45E-478B-8F67-83B2EEB4DB0E}" srcId="{C1F59CD5-1A44-416A-9BA3-D690DC7FEF86}" destId="{4F11348A-6866-455D-B7F2-81B885DC16F4}" srcOrd="1" destOrd="0" parTransId="{0ECD08D8-6951-4EAA-ABFC-3FC545824596}" sibTransId="{2247145C-3E32-4519-86A0-2FEC1D173243}"/>
    <dgm:cxn modelId="{22BDF940-E8B0-4D22-B440-7CC11EC461D7}" type="presOf" srcId="{C1F59CD5-1A44-416A-9BA3-D690DC7FEF86}" destId="{6019C363-D199-4AA6-9135-99F820A08B5B}" srcOrd="0" destOrd="0" presId="urn:microsoft.com/office/officeart/2005/8/layout/chevron2"/>
    <dgm:cxn modelId="{5E57C672-C8DA-43BE-9D2F-56CD50306835}" type="presOf" srcId="{23E15FF2-3064-4E64-BC8F-25C86618BFC1}" destId="{1CC36DA3-FFBA-4AB4-A87D-555A62C139FB}" srcOrd="0" destOrd="0" presId="urn:microsoft.com/office/officeart/2005/8/layout/chevron2"/>
    <dgm:cxn modelId="{F40EA1A8-CF8F-4362-8940-979E84F2A08D}" srcId="{4F11348A-6866-455D-B7F2-81B885DC16F4}" destId="{23E15FF2-3064-4E64-BC8F-25C86618BFC1}" srcOrd="0" destOrd="0" parTransId="{84BB5EB7-832F-4D2F-A774-72C0DC8A36A2}" sibTransId="{098120B8-5737-4505-AA9F-0456F19B0E19}"/>
    <dgm:cxn modelId="{883AD297-CD9B-4144-ADBC-4B0165FACB3E}" type="presOf" srcId="{1B0FBB26-4F66-46FD-BB39-99728D4CE000}" destId="{2E80625A-59C8-4F8D-AF2E-8BB6A8003AE1}" srcOrd="0" destOrd="0" presId="urn:microsoft.com/office/officeart/2005/8/layout/chevron2"/>
    <dgm:cxn modelId="{FAC4A5A1-903B-43DC-B12A-35ECB4814729}" srcId="{1B0FBB26-4F66-46FD-BB39-99728D4CE000}" destId="{9C79AD49-6328-4307-BD4B-42DE9E8B1D28}" srcOrd="0" destOrd="0" parTransId="{94DC2EF2-FEAC-4ED9-8568-346EE3521FD0}" sibTransId="{E79D9372-19EE-4B32-963B-2F6E652E756A}"/>
    <dgm:cxn modelId="{CCE5A689-0217-4DCE-AEF2-065B2F48E484}" type="presOf" srcId="{9C79AD49-6328-4307-BD4B-42DE9E8B1D28}" destId="{56687F91-3190-423E-B9E4-400777A6AC1E}" srcOrd="0" destOrd="0" presId="urn:microsoft.com/office/officeart/2005/8/layout/chevron2"/>
    <dgm:cxn modelId="{F8CF3CE2-165D-497C-8E0F-52C260F09737}" srcId="{C1F59CD5-1A44-416A-9BA3-D690DC7FEF86}" destId="{1B0FBB26-4F66-46FD-BB39-99728D4CE000}" srcOrd="0" destOrd="0" parTransId="{BA20A5AB-FA7B-40E9-BDF5-0EDF8F1DE46A}" sibTransId="{2830C440-DCB7-4978-A9E0-78BB9C3862DB}"/>
    <dgm:cxn modelId="{0A83FC18-0849-4A6D-9617-E2431D314DD5}" type="presOf" srcId="{4F11348A-6866-455D-B7F2-81B885DC16F4}" destId="{809506B7-8470-4E01-A843-FFB99229C368}" srcOrd="0" destOrd="0" presId="urn:microsoft.com/office/officeart/2005/8/layout/chevron2"/>
    <dgm:cxn modelId="{0F972B43-1337-4FD8-97A7-FDFE7DEC50DB}" type="presParOf" srcId="{6019C363-D199-4AA6-9135-99F820A08B5B}" destId="{C2E8B1FC-F388-46F0-BF75-1409E0305C36}" srcOrd="0" destOrd="0" presId="urn:microsoft.com/office/officeart/2005/8/layout/chevron2"/>
    <dgm:cxn modelId="{E8C19F50-B098-4074-A691-AAFFBF9DCD8B}" type="presParOf" srcId="{C2E8B1FC-F388-46F0-BF75-1409E0305C36}" destId="{2E80625A-59C8-4F8D-AF2E-8BB6A8003AE1}" srcOrd="0" destOrd="0" presId="urn:microsoft.com/office/officeart/2005/8/layout/chevron2"/>
    <dgm:cxn modelId="{A42FBBFD-50D8-4F41-82C2-66A4CC3F6B32}" type="presParOf" srcId="{C2E8B1FC-F388-46F0-BF75-1409E0305C36}" destId="{56687F91-3190-423E-B9E4-400777A6AC1E}" srcOrd="1" destOrd="0" presId="urn:microsoft.com/office/officeart/2005/8/layout/chevron2"/>
    <dgm:cxn modelId="{3D8B00D7-5512-4D06-BB4B-D61F942CE60E}" type="presParOf" srcId="{6019C363-D199-4AA6-9135-99F820A08B5B}" destId="{F0F6A997-35B1-46BD-98AC-ED4E29CAC5E5}" srcOrd="1" destOrd="0" presId="urn:microsoft.com/office/officeart/2005/8/layout/chevron2"/>
    <dgm:cxn modelId="{37928FD3-3BE8-4005-9B16-05DCF7AF3F2E}" type="presParOf" srcId="{6019C363-D199-4AA6-9135-99F820A08B5B}" destId="{B3533820-E746-4572-8A32-8F1F86A35A33}" srcOrd="2" destOrd="0" presId="urn:microsoft.com/office/officeart/2005/8/layout/chevron2"/>
    <dgm:cxn modelId="{A7B519BA-759C-4CC9-A5BF-3D70B2A9E19E}" type="presParOf" srcId="{B3533820-E746-4572-8A32-8F1F86A35A33}" destId="{809506B7-8470-4E01-A843-FFB99229C368}" srcOrd="0" destOrd="0" presId="urn:microsoft.com/office/officeart/2005/8/layout/chevron2"/>
    <dgm:cxn modelId="{52F538DC-6DD6-4FD4-A6C9-6F2586173F8D}" type="presParOf" srcId="{B3533820-E746-4572-8A32-8F1F86A35A33}" destId="{1CC36DA3-FFBA-4AB4-A87D-555A62C139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43312F7-81E6-4A6E-BAAB-1C602FC6B216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E00BA-948F-4CBD-B354-D666E49CC4E6}" type="pres">
      <dgm:prSet presAssocID="{643312F7-81E6-4A6E-BAAB-1C602FC6B2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AAC40EDF-3049-45D3-8EE4-239C341F050B}" type="presOf" srcId="{643312F7-81E6-4A6E-BAAB-1C602FC6B216}" destId="{374E00BA-948F-4CBD-B354-D666E49CC4E6}" srcOrd="0" destOrd="0" presId="urn:microsoft.com/office/officeart/2005/8/layout/hierarchy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43312F7-81E6-4A6E-BAAB-1C602FC6B216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E00BA-948F-4CBD-B354-D666E49CC4E6}" type="pres">
      <dgm:prSet presAssocID="{643312F7-81E6-4A6E-BAAB-1C602FC6B2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F96BE7FF-A4C4-421B-95AB-F72325CA3C7F}" type="presOf" srcId="{643312F7-81E6-4A6E-BAAB-1C602FC6B216}" destId="{374E00BA-948F-4CBD-B354-D666E49CC4E6}" srcOrd="0" destOrd="0" presId="urn:microsoft.com/office/officeart/2005/8/layout/hierarchy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43312F7-81E6-4A6E-BAAB-1C602FC6B216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E00BA-948F-4CBD-B354-D666E49CC4E6}" type="pres">
      <dgm:prSet presAssocID="{643312F7-81E6-4A6E-BAAB-1C602FC6B2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D98E8294-85BB-4A19-B6E6-747D968EB83B}" type="presOf" srcId="{643312F7-81E6-4A6E-BAAB-1C602FC6B216}" destId="{374E00BA-948F-4CBD-B354-D666E49CC4E6}" srcOrd="0" destOrd="0" presId="urn:microsoft.com/office/officeart/2005/8/layout/hierarchy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3312F7-81E6-4A6E-BAAB-1C602FC6B216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E00BA-948F-4CBD-B354-D666E49CC4E6}" type="pres">
      <dgm:prSet presAssocID="{643312F7-81E6-4A6E-BAAB-1C602FC6B2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76AC02C4-EC3D-4EB0-9B75-FF360241A8E1}" type="presOf" srcId="{643312F7-81E6-4A6E-BAAB-1C602FC6B216}" destId="{374E00BA-948F-4CBD-B354-D666E49CC4E6}" srcOrd="0" destOrd="0" presId="urn:microsoft.com/office/officeart/2005/8/layout/hierarchy4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43312F7-81E6-4A6E-BAAB-1C602FC6B216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E00BA-948F-4CBD-B354-D666E49CC4E6}" type="pres">
      <dgm:prSet presAssocID="{643312F7-81E6-4A6E-BAAB-1C602FC6B2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49B2EFB6-F1AC-4F18-9317-C03D2B8E052F}" type="presOf" srcId="{643312F7-81E6-4A6E-BAAB-1C602FC6B216}" destId="{374E00BA-948F-4CBD-B354-D666E49CC4E6}" srcOrd="0" destOrd="0" presId="urn:microsoft.com/office/officeart/2005/8/layout/hierarchy4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1F59CD5-1A44-416A-9BA3-D690DC7FEF8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0FBB26-4F66-46FD-BB39-99728D4CE00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A20A5AB-FA7B-40E9-BDF5-0EDF8F1DE46A}" type="parTrans" cxnId="{F8CF3CE2-165D-497C-8E0F-52C260F09737}">
      <dgm:prSet/>
      <dgm:spPr/>
      <dgm:t>
        <a:bodyPr/>
        <a:lstStyle/>
        <a:p>
          <a:endParaRPr lang="ru-RU"/>
        </a:p>
      </dgm:t>
    </dgm:pt>
    <dgm:pt modelId="{2830C440-DCB7-4978-A9E0-78BB9C3862DB}" type="sibTrans" cxnId="{F8CF3CE2-165D-497C-8E0F-52C260F09737}">
      <dgm:prSet/>
      <dgm:spPr/>
      <dgm:t>
        <a:bodyPr/>
        <a:lstStyle/>
        <a:p>
          <a:endParaRPr lang="ru-RU"/>
        </a:p>
      </dgm:t>
    </dgm:pt>
    <dgm:pt modelId="{9C79AD49-6328-4307-BD4B-42DE9E8B1D28}">
      <dgm:prSet phldrT="[Текст]" custT="1"/>
      <dgm:spPr/>
      <dgm:t>
        <a:bodyPr/>
        <a:lstStyle/>
        <a:p>
          <a:r>
            <a:rPr lang="ru-RU" sz="2400" b="0" dirty="0" smtClean="0"/>
            <a:t>Информацию о числе участников голосования, включенных в список участников голосования           по месту нахождения</a:t>
          </a:r>
          <a:endParaRPr lang="ru-RU" sz="2400" b="0" dirty="0"/>
        </a:p>
      </dgm:t>
    </dgm:pt>
    <dgm:pt modelId="{94DC2EF2-FEAC-4ED9-8568-346EE3521FD0}" type="parTrans" cxnId="{FAC4A5A1-903B-43DC-B12A-35ECB4814729}">
      <dgm:prSet/>
      <dgm:spPr/>
      <dgm:t>
        <a:bodyPr/>
        <a:lstStyle/>
        <a:p>
          <a:endParaRPr lang="ru-RU"/>
        </a:p>
      </dgm:t>
    </dgm:pt>
    <dgm:pt modelId="{E79D9372-19EE-4B32-963B-2F6E652E756A}" type="sibTrans" cxnId="{FAC4A5A1-903B-43DC-B12A-35ECB4814729}">
      <dgm:prSet/>
      <dgm:spPr/>
      <dgm:t>
        <a:bodyPr/>
        <a:lstStyle/>
        <a:p>
          <a:endParaRPr lang="ru-RU"/>
        </a:p>
      </dgm:t>
    </dgm:pt>
    <dgm:pt modelId="{4F11348A-6866-455D-B7F2-81B885DC16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ECD08D8-6951-4EAA-ABFC-3FC545824596}" type="parTrans" cxnId="{C4FE9A0A-B45E-478B-8F67-83B2EEB4DB0E}">
      <dgm:prSet/>
      <dgm:spPr/>
      <dgm:t>
        <a:bodyPr/>
        <a:lstStyle/>
        <a:p>
          <a:endParaRPr lang="ru-RU"/>
        </a:p>
      </dgm:t>
    </dgm:pt>
    <dgm:pt modelId="{2247145C-3E32-4519-86A0-2FEC1D173243}" type="sibTrans" cxnId="{C4FE9A0A-B45E-478B-8F67-83B2EEB4DB0E}">
      <dgm:prSet/>
      <dgm:spPr/>
      <dgm:t>
        <a:bodyPr/>
        <a:lstStyle/>
        <a:p>
          <a:endParaRPr lang="ru-RU"/>
        </a:p>
      </dgm:t>
    </dgm:pt>
    <dgm:pt modelId="{23E15FF2-3064-4E64-BC8F-25C86618BFC1}">
      <dgm:prSet phldrT="[Текст]" custT="1"/>
      <dgm:spPr/>
      <dgm:t>
        <a:bodyPr/>
        <a:lstStyle/>
        <a:p>
          <a:r>
            <a:rPr lang="ru-RU" sz="2400" cap="none" baseline="0" dirty="0" smtClean="0"/>
            <a:t>Информацию о числе участников голосования, включенных в Реестр участников голосования, подлежащих исключению из списка</a:t>
          </a:r>
          <a:endParaRPr lang="ru-RU" sz="2400" dirty="0"/>
        </a:p>
      </dgm:t>
    </dgm:pt>
    <dgm:pt modelId="{84BB5EB7-832F-4D2F-A774-72C0DC8A36A2}" type="parTrans" cxnId="{F40EA1A8-CF8F-4362-8940-979E84F2A08D}">
      <dgm:prSet/>
      <dgm:spPr/>
      <dgm:t>
        <a:bodyPr/>
        <a:lstStyle/>
        <a:p>
          <a:endParaRPr lang="ru-RU"/>
        </a:p>
      </dgm:t>
    </dgm:pt>
    <dgm:pt modelId="{098120B8-5737-4505-AA9F-0456F19B0E19}" type="sibTrans" cxnId="{F40EA1A8-CF8F-4362-8940-979E84F2A08D}">
      <dgm:prSet/>
      <dgm:spPr/>
      <dgm:t>
        <a:bodyPr/>
        <a:lstStyle/>
        <a:p>
          <a:endParaRPr lang="ru-RU"/>
        </a:p>
      </dgm:t>
    </dgm:pt>
    <dgm:pt modelId="{6019C363-D199-4AA6-9135-99F820A08B5B}" type="pres">
      <dgm:prSet presAssocID="{C1F59CD5-1A44-416A-9BA3-D690DC7FEF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E8B1FC-F388-46F0-BF75-1409E0305C36}" type="pres">
      <dgm:prSet presAssocID="{1B0FBB26-4F66-46FD-BB39-99728D4CE000}" presName="composite" presStyleCnt="0"/>
      <dgm:spPr/>
    </dgm:pt>
    <dgm:pt modelId="{2E80625A-59C8-4F8D-AF2E-8BB6A8003AE1}" type="pres">
      <dgm:prSet presAssocID="{1B0FBB26-4F66-46FD-BB39-99728D4CE00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87F91-3190-423E-B9E4-400777A6AC1E}" type="pres">
      <dgm:prSet presAssocID="{1B0FBB26-4F66-46FD-BB39-99728D4CE000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6A997-35B1-46BD-98AC-ED4E29CAC5E5}" type="pres">
      <dgm:prSet presAssocID="{2830C440-DCB7-4978-A9E0-78BB9C3862DB}" presName="sp" presStyleCnt="0"/>
      <dgm:spPr/>
    </dgm:pt>
    <dgm:pt modelId="{B3533820-E746-4572-8A32-8F1F86A35A33}" type="pres">
      <dgm:prSet presAssocID="{4F11348A-6866-455D-B7F2-81B885DC16F4}" presName="composite" presStyleCnt="0"/>
      <dgm:spPr/>
    </dgm:pt>
    <dgm:pt modelId="{809506B7-8470-4E01-A843-FFB99229C368}" type="pres">
      <dgm:prSet presAssocID="{4F11348A-6866-455D-B7F2-81B885DC16F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36DA3-FFBA-4AB4-A87D-555A62C139FB}" type="pres">
      <dgm:prSet presAssocID="{4F11348A-6866-455D-B7F2-81B885DC16F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E9A0A-B45E-478B-8F67-83B2EEB4DB0E}" srcId="{C1F59CD5-1A44-416A-9BA3-D690DC7FEF86}" destId="{4F11348A-6866-455D-B7F2-81B885DC16F4}" srcOrd="1" destOrd="0" parTransId="{0ECD08D8-6951-4EAA-ABFC-3FC545824596}" sibTransId="{2247145C-3E32-4519-86A0-2FEC1D173243}"/>
    <dgm:cxn modelId="{C3AD751C-DCCF-414A-A000-601CF8446F67}" type="presOf" srcId="{4F11348A-6866-455D-B7F2-81B885DC16F4}" destId="{809506B7-8470-4E01-A843-FFB99229C368}" srcOrd="0" destOrd="0" presId="urn:microsoft.com/office/officeart/2005/8/layout/chevron2"/>
    <dgm:cxn modelId="{B7AFDCEB-3622-4B98-AE42-53D211D4A7BE}" type="presOf" srcId="{23E15FF2-3064-4E64-BC8F-25C86618BFC1}" destId="{1CC36DA3-FFBA-4AB4-A87D-555A62C139FB}" srcOrd="0" destOrd="0" presId="urn:microsoft.com/office/officeart/2005/8/layout/chevron2"/>
    <dgm:cxn modelId="{F40EA1A8-CF8F-4362-8940-979E84F2A08D}" srcId="{4F11348A-6866-455D-B7F2-81B885DC16F4}" destId="{23E15FF2-3064-4E64-BC8F-25C86618BFC1}" srcOrd="0" destOrd="0" parTransId="{84BB5EB7-832F-4D2F-A774-72C0DC8A36A2}" sibTransId="{098120B8-5737-4505-AA9F-0456F19B0E19}"/>
    <dgm:cxn modelId="{4D282288-874D-4BA4-B397-81218C76037A}" type="presOf" srcId="{1B0FBB26-4F66-46FD-BB39-99728D4CE000}" destId="{2E80625A-59C8-4F8D-AF2E-8BB6A8003AE1}" srcOrd="0" destOrd="0" presId="urn:microsoft.com/office/officeart/2005/8/layout/chevron2"/>
    <dgm:cxn modelId="{DA0B8F51-414F-4CA3-BF50-E0AAD96F8492}" type="presOf" srcId="{C1F59CD5-1A44-416A-9BA3-D690DC7FEF86}" destId="{6019C363-D199-4AA6-9135-99F820A08B5B}" srcOrd="0" destOrd="0" presId="urn:microsoft.com/office/officeart/2005/8/layout/chevron2"/>
    <dgm:cxn modelId="{FAC4A5A1-903B-43DC-B12A-35ECB4814729}" srcId="{1B0FBB26-4F66-46FD-BB39-99728D4CE000}" destId="{9C79AD49-6328-4307-BD4B-42DE9E8B1D28}" srcOrd="0" destOrd="0" parTransId="{94DC2EF2-FEAC-4ED9-8568-346EE3521FD0}" sibTransId="{E79D9372-19EE-4B32-963B-2F6E652E756A}"/>
    <dgm:cxn modelId="{F8CF3CE2-165D-497C-8E0F-52C260F09737}" srcId="{C1F59CD5-1A44-416A-9BA3-D690DC7FEF86}" destId="{1B0FBB26-4F66-46FD-BB39-99728D4CE000}" srcOrd="0" destOrd="0" parTransId="{BA20A5AB-FA7B-40E9-BDF5-0EDF8F1DE46A}" sibTransId="{2830C440-DCB7-4978-A9E0-78BB9C3862DB}"/>
    <dgm:cxn modelId="{927F4CCC-E249-4759-92B3-D16B8C1E1DAB}" type="presOf" srcId="{9C79AD49-6328-4307-BD4B-42DE9E8B1D28}" destId="{56687F91-3190-423E-B9E4-400777A6AC1E}" srcOrd="0" destOrd="0" presId="urn:microsoft.com/office/officeart/2005/8/layout/chevron2"/>
    <dgm:cxn modelId="{B75A6BB5-4408-4D0E-8BC6-9F03C0BD19FD}" type="presParOf" srcId="{6019C363-D199-4AA6-9135-99F820A08B5B}" destId="{C2E8B1FC-F388-46F0-BF75-1409E0305C36}" srcOrd="0" destOrd="0" presId="urn:microsoft.com/office/officeart/2005/8/layout/chevron2"/>
    <dgm:cxn modelId="{C3C73C05-DA69-4473-9C4C-110E83187F78}" type="presParOf" srcId="{C2E8B1FC-F388-46F0-BF75-1409E0305C36}" destId="{2E80625A-59C8-4F8D-AF2E-8BB6A8003AE1}" srcOrd="0" destOrd="0" presId="urn:microsoft.com/office/officeart/2005/8/layout/chevron2"/>
    <dgm:cxn modelId="{55908B0B-49F4-4541-8E12-2E9EF3CE22D7}" type="presParOf" srcId="{C2E8B1FC-F388-46F0-BF75-1409E0305C36}" destId="{56687F91-3190-423E-B9E4-400777A6AC1E}" srcOrd="1" destOrd="0" presId="urn:microsoft.com/office/officeart/2005/8/layout/chevron2"/>
    <dgm:cxn modelId="{CBBD8422-00B3-4CE3-B581-2E3F2E4B4614}" type="presParOf" srcId="{6019C363-D199-4AA6-9135-99F820A08B5B}" destId="{F0F6A997-35B1-46BD-98AC-ED4E29CAC5E5}" srcOrd="1" destOrd="0" presId="urn:microsoft.com/office/officeart/2005/8/layout/chevron2"/>
    <dgm:cxn modelId="{5017973F-A3AB-46E4-93BB-207EA951E8F6}" type="presParOf" srcId="{6019C363-D199-4AA6-9135-99F820A08B5B}" destId="{B3533820-E746-4572-8A32-8F1F86A35A33}" srcOrd="2" destOrd="0" presId="urn:microsoft.com/office/officeart/2005/8/layout/chevron2"/>
    <dgm:cxn modelId="{E14D6465-C511-4EB6-94ED-45E509F05C8A}" type="presParOf" srcId="{B3533820-E746-4572-8A32-8F1F86A35A33}" destId="{809506B7-8470-4E01-A843-FFB99229C368}" srcOrd="0" destOrd="0" presId="urn:microsoft.com/office/officeart/2005/8/layout/chevron2"/>
    <dgm:cxn modelId="{939891F5-7A15-43FE-8C73-8F7B5EE1C393}" type="presParOf" srcId="{B3533820-E746-4572-8A32-8F1F86A35A33}" destId="{1CC36DA3-FFBA-4AB4-A87D-555A62C139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810EBC-4304-4380-9CA8-9F6798D6CEF7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91A5B-BED1-45E8-866C-A25DBA40018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dirty="0" smtClean="0"/>
            <a:t>ЧЕРЕЗ МФЦ</a:t>
          </a:r>
        </a:p>
        <a:p>
          <a:pPr defTabSz="1155700">
            <a:spcBef>
              <a:spcPct val="0"/>
            </a:spcBef>
          </a:pPr>
          <a:endParaRPr lang="ru-RU" sz="2600" dirty="0" smtClean="0"/>
        </a:p>
      </dgm:t>
    </dgm:pt>
    <dgm:pt modelId="{4D6D39CC-3CA7-4F2F-82CE-AA175DF43C2C}" type="sibTrans" cxnId="{A577616D-9F52-4EAE-BBF1-28E29EEE3954}">
      <dgm:prSet/>
      <dgm:spPr/>
      <dgm:t>
        <a:bodyPr/>
        <a:lstStyle/>
        <a:p>
          <a:endParaRPr lang="ru-RU"/>
        </a:p>
      </dgm:t>
    </dgm:pt>
    <dgm:pt modelId="{52600B3D-7180-4697-9B94-B82B66364A1E}" type="parTrans" cxnId="{A577616D-9F52-4EAE-BBF1-28E29EEE3954}">
      <dgm:prSet/>
      <dgm:spPr>
        <a:noFill/>
      </dgm:spPr>
      <dgm:t>
        <a:bodyPr/>
        <a:lstStyle/>
        <a:p>
          <a:endParaRPr lang="ru-RU"/>
        </a:p>
      </dgm:t>
    </dgm:pt>
    <dgm:pt modelId="{5DDE0543-5C38-4647-A35E-D11E95038C1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600" dirty="0" smtClean="0"/>
            <a:t>В ТИК</a:t>
          </a:r>
        </a:p>
      </dgm:t>
    </dgm:pt>
    <dgm:pt modelId="{226532DD-1168-4530-96C2-6EF781D71331}" type="sibTrans" cxnId="{FB9C7FEE-7BE4-4FD3-9697-3D5EA0A1696C}">
      <dgm:prSet/>
      <dgm:spPr/>
      <dgm:t>
        <a:bodyPr/>
        <a:lstStyle/>
        <a:p>
          <a:endParaRPr lang="ru-RU"/>
        </a:p>
      </dgm:t>
    </dgm:pt>
    <dgm:pt modelId="{F7CC3070-2607-46F6-8CB8-813BFCFB1437}" type="parTrans" cxnId="{FB9C7FEE-7BE4-4FD3-9697-3D5EA0A1696C}">
      <dgm:prSet/>
      <dgm:spPr>
        <a:noFill/>
      </dgm:spPr>
      <dgm:t>
        <a:bodyPr/>
        <a:lstStyle/>
        <a:p>
          <a:endParaRPr lang="ru-RU"/>
        </a:p>
      </dgm:t>
    </dgm:pt>
    <dgm:pt modelId="{6E90C3F8-B220-41B2-A6C8-26E8343FE405}">
      <dgm:prSet phldrT="[Текст]" custT="1"/>
      <dgm:spPr/>
      <dgm:t>
        <a:bodyPr/>
        <a:lstStyle/>
        <a:p>
          <a:r>
            <a:rPr lang="ru-RU" sz="28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ЗАЯВЛЕНИЕ ПОДАЕТСЯ                    с 25 марта по16 апреля </a:t>
          </a:r>
          <a:endParaRPr lang="ru-RU" sz="28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4578E46-5E72-4D13-96F6-2C7ADDF3B0DF}" type="sibTrans" cxnId="{F9E0745E-4C7F-417B-B072-F1DB847C7E9F}">
      <dgm:prSet/>
      <dgm:spPr/>
      <dgm:t>
        <a:bodyPr/>
        <a:lstStyle/>
        <a:p>
          <a:endParaRPr lang="ru-RU"/>
        </a:p>
      </dgm:t>
    </dgm:pt>
    <dgm:pt modelId="{FAE14E1E-8D2D-4C36-91B2-C79AC674D5D4}" type="parTrans" cxnId="{F9E0745E-4C7F-417B-B072-F1DB847C7E9F}">
      <dgm:prSet/>
      <dgm:spPr/>
      <dgm:t>
        <a:bodyPr/>
        <a:lstStyle/>
        <a:p>
          <a:endParaRPr lang="ru-RU"/>
        </a:p>
      </dgm:t>
    </dgm:pt>
    <dgm:pt modelId="{411E92D3-871A-4128-AB3E-4EECEDFE5965}">
      <dgm:prSet custT="1"/>
      <dgm:spPr/>
      <dgm:t>
        <a:bodyPr/>
        <a:lstStyle/>
        <a:p>
          <a:r>
            <a:rPr lang="ru-RU" sz="3600" dirty="0" smtClean="0"/>
            <a:t>ЧЕРЕЗ ЕПГУ </a:t>
          </a:r>
          <a:endParaRPr lang="ru-RU" sz="3600" b="1" dirty="0" smtClean="0"/>
        </a:p>
      </dgm:t>
    </dgm:pt>
    <dgm:pt modelId="{AC0923BF-1102-4C36-BAF6-5416667E215F}" type="parTrans" cxnId="{3B635341-EA8F-4224-A6EB-AC516FDC7147}">
      <dgm:prSet/>
      <dgm:spPr>
        <a:noFill/>
      </dgm:spPr>
      <dgm:t>
        <a:bodyPr/>
        <a:lstStyle/>
        <a:p>
          <a:endParaRPr lang="ru-RU"/>
        </a:p>
      </dgm:t>
    </dgm:pt>
    <dgm:pt modelId="{B424FB3B-CEE9-47A3-9224-B50E1F4DC774}" type="sibTrans" cxnId="{3B635341-EA8F-4224-A6EB-AC516FDC7147}">
      <dgm:prSet/>
      <dgm:spPr/>
      <dgm:t>
        <a:bodyPr/>
        <a:lstStyle/>
        <a:p>
          <a:endParaRPr lang="ru-RU"/>
        </a:p>
      </dgm:t>
    </dgm:pt>
    <dgm:pt modelId="{1D1741FB-ED6B-4C04-B03B-4DFB22A21F3D}" type="pres">
      <dgm:prSet presAssocID="{56810EBC-4304-4380-9CA8-9F6798D6CE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5882BB-5AC5-4172-950E-F3B59F912ED1}" type="pres">
      <dgm:prSet presAssocID="{6E90C3F8-B220-41B2-A6C8-26E8343FE405}" presName="centerShape" presStyleLbl="node0" presStyleIdx="0" presStyleCnt="1" custAng="10800000" custFlipVert="1" custScaleX="355468" custScaleY="83808" custLinFactNeighborX="-3088" custLinFactNeighborY="-52236"/>
      <dgm:spPr/>
      <dgm:t>
        <a:bodyPr/>
        <a:lstStyle/>
        <a:p>
          <a:endParaRPr lang="ru-RU"/>
        </a:p>
      </dgm:t>
    </dgm:pt>
    <dgm:pt modelId="{0594C6FB-C7F8-49DB-9F11-A0F56BD76557}" type="pres">
      <dgm:prSet presAssocID="{F7CC3070-2607-46F6-8CB8-813BFCFB143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823D290-0F21-47F0-9A40-3840F50B0041}" type="pres">
      <dgm:prSet presAssocID="{5DDE0543-5C38-4647-A35E-D11E95038C1E}" presName="node" presStyleLbl="node1" presStyleIdx="0" presStyleCnt="3" custScaleX="148637" custScaleY="141494" custRadScaleRad="133315" custRadScaleInc="-45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637BC-B965-4B09-831C-EF742C286396}" type="pres">
      <dgm:prSet presAssocID="{52600B3D-7180-4697-9B94-B82B66364A1E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225DB35-8BB5-4CB4-9AE5-3F57752E57C4}" type="pres">
      <dgm:prSet presAssocID="{B3091A5B-BED1-45E8-866C-A25DBA40018F}" presName="node" presStyleLbl="node1" presStyleIdx="1" presStyleCnt="3" custScaleX="150820" custScaleY="140149" custRadScaleRad="20599" custRadScaleInc="-44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93D9D-05D4-405E-AD7D-8AA022508424}" type="pres">
      <dgm:prSet presAssocID="{AC0923BF-1102-4C36-BAF6-5416667E215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5F5569AD-56C6-4381-BF8F-8145325EF396}" type="pres">
      <dgm:prSet presAssocID="{411E92D3-871A-4128-AB3E-4EECEDFE5965}" presName="node" presStyleLbl="node1" presStyleIdx="2" presStyleCnt="3" custScaleX="149024" custScaleY="137239" custRadScaleRad="115772" custRadScaleInc="42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81B754-5D4C-4B24-89DD-74F6D2FD6AE5}" type="presOf" srcId="{52600B3D-7180-4697-9B94-B82B66364A1E}" destId="{4C2637BC-B965-4B09-831C-EF742C286396}" srcOrd="0" destOrd="0" presId="urn:microsoft.com/office/officeart/2005/8/layout/radial4"/>
    <dgm:cxn modelId="{F9E0745E-4C7F-417B-B072-F1DB847C7E9F}" srcId="{56810EBC-4304-4380-9CA8-9F6798D6CEF7}" destId="{6E90C3F8-B220-41B2-A6C8-26E8343FE405}" srcOrd="0" destOrd="0" parTransId="{FAE14E1E-8D2D-4C36-91B2-C79AC674D5D4}" sibTransId="{64578E46-5E72-4D13-96F6-2C7ADDF3B0DF}"/>
    <dgm:cxn modelId="{5A308031-5C82-4381-A225-D8FCC99FDE38}" type="presOf" srcId="{5DDE0543-5C38-4647-A35E-D11E95038C1E}" destId="{4823D290-0F21-47F0-9A40-3840F50B0041}" srcOrd="0" destOrd="0" presId="urn:microsoft.com/office/officeart/2005/8/layout/radial4"/>
    <dgm:cxn modelId="{90552AAD-80C5-4805-845F-84C52F37568D}" type="presOf" srcId="{56810EBC-4304-4380-9CA8-9F6798D6CEF7}" destId="{1D1741FB-ED6B-4C04-B03B-4DFB22A21F3D}" srcOrd="0" destOrd="0" presId="urn:microsoft.com/office/officeart/2005/8/layout/radial4"/>
    <dgm:cxn modelId="{FB9C7FEE-7BE4-4FD3-9697-3D5EA0A1696C}" srcId="{6E90C3F8-B220-41B2-A6C8-26E8343FE405}" destId="{5DDE0543-5C38-4647-A35E-D11E95038C1E}" srcOrd="0" destOrd="0" parTransId="{F7CC3070-2607-46F6-8CB8-813BFCFB1437}" sibTransId="{226532DD-1168-4530-96C2-6EF781D71331}"/>
    <dgm:cxn modelId="{5FF1D0DE-75B3-4EBF-904B-F8A651587DC2}" type="presOf" srcId="{AC0923BF-1102-4C36-BAF6-5416667E215F}" destId="{21B93D9D-05D4-405E-AD7D-8AA022508424}" srcOrd="0" destOrd="0" presId="urn:microsoft.com/office/officeart/2005/8/layout/radial4"/>
    <dgm:cxn modelId="{3B635341-EA8F-4224-A6EB-AC516FDC7147}" srcId="{6E90C3F8-B220-41B2-A6C8-26E8343FE405}" destId="{411E92D3-871A-4128-AB3E-4EECEDFE5965}" srcOrd="2" destOrd="0" parTransId="{AC0923BF-1102-4C36-BAF6-5416667E215F}" sibTransId="{B424FB3B-CEE9-47A3-9224-B50E1F4DC774}"/>
    <dgm:cxn modelId="{DCFD3989-A08F-469B-89CA-B61E2F691CB8}" type="presOf" srcId="{411E92D3-871A-4128-AB3E-4EECEDFE5965}" destId="{5F5569AD-56C6-4381-BF8F-8145325EF396}" srcOrd="0" destOrd="0" presId="urn:microsoft.com/office/officeart/2005/8/layout/radial4"/>
    <dgm:cxn modelId="{A577616D-9F52-4EAE-BBF1-28E29EEE3954}" srcId="{6E90C3F8-B220-41B2-A6C8-26E8343FE405}" destId="{B3091A5B-BED1-45E8-866C-A25DBA40018F}" srcOrd="1" destOrd="0" parTransId="{52600B3D-7180-4697-9B94-B82B66364A1E}" sibTransId="{4D6D39CC-3CA7-4F2F-82CE-AA175DF43C2C}"/>
    <dgm:cxn modelId="{40FFC06D-E63D-461F-AB73-62BA95C77F5F}" type="presOf" srcId="{F7CC3070-2607-46F6-8CB8-813BFCFB1437}" destId="{0594C6FB-C7F8-49DB-9F11-A0F56BD76557}" srcOrd="0" destOrd="0" presId="urn:microsoft.com/office/officeart/2005/8/layout/radial4"/>
    <dgm:cxn modelId="{36DFD19E-01BC-488C-90D9-0F2830B07667}" type="presOf" srcId="{B3091A5B-BED1-45E8-866C-A25DBA40018F}" destId="{6225DB35-8BB5-4CB4-9AE5-3F57752E57C4}" srcOrd="0" destOrd="0" presId="urn:microsoft.com/office/officeart/2005/8/layout/radial4"/>
    <dgm:cxn modelId="{4D38BBD3-D55D-4E60-98F5-B3C96E8401BF}" type="presOf" srcId="{6E90C3F8-B220-41B2-A6C8-26E8343FE405}" destId="{0F5882BB-5AC5-4172-950E-F3B59F912ED1}" srcOrd="0" destOrd="0" presId="urn:microsoft.com/office/officeart/2005/8/layout/radial4"/>
    <dgm:cxn modelId="{4DFDBEBE-217B-44F6-91EF-D6B39F523E4B}" type="presParOf" srcId="{1D1741FB-ED6B-4C04-B03B-4DFB22A21F3D}" destId="{0F5882BB-5AC5-4172-950E-F3B59F912ED1}" srcOrd="0" destOrd="0" presId="urn:microsoft.com/office/officeart/2005/8/layout/radial4"/>
    <dgm:cxn modelId="{CB37A590-7FC7-4C6B-97D3-2C707999FA06}" type="presParOf" srcId="{1D1741FB-ED6B-4C04-B03B-4DFB22A21F3D}" destId="{0594C6FB-C7F8-49DB-9F11-A0F56BD76557}" srcOrd="1" destOrd="0" presId="urn:microsoft.com/office/officeart/2005/8/layout/radial4"/>
    <dgm:cxn modelId="{6C9B2268-2A6C-46BB-A382-EF407CEA1C6E}" type="presParOf" srcId="{1D1741FB-ED6B-4C04-B03B-4DFB22A21F3D}" destId="{4823D290-0F21-47F0-9A40-3840F50B0041}" srcOrd="2" destOrd="0" presId="urn:microsoft.com/office/officeart/2005/8/layout/radial4"/>
    <dgm:cxn modelId="{F2E4119F-E98C-4FCE-AE7B-7DA3C87787DA}" type="presParOf" srcId="{1D1741FB-ED6B-4C04-B03B-4DFB22A21F3D}" destId="{4C2637BC-B965-4B09-831C-EF742C286396}" srcOrd="3" destOrd="0" presId="urn:microsoft.com/office/officeart/2005/8/layout/radial4"/>
    <dgm:cxn modelId="{E65B93DA-0C71-46F7-A61C-630B65B28B15}" type="presParOf" srcId="{1D1741FB-ED6B-4C04-B03B-4DFB22A21F3D}" destId="{6225DB35-8BB5-4CB4-9AE5-3F57752E57C4}" srcOrd="4" destOrd="0" presId="urn:microsoft.com/office/officeart/2005/8/layout/radial4"/>
    <dgm:cxn modelId="{C9AFDA36-7D8A-49D3-A258-B9F721ED311E}" type="presParOf" srcId="{1D1741FB-ED6B-4C04-B03B-4DFB22A21F3D}" destId="{21B93D9D-05D4-405E-AD7D-8AA022508424}" srcOrd="5" destOrd="0" presId="urn:microsoft.com/office/officeart/2005/8/layout/radial4"/>
    <dgm:cxn modelId="{A214B1E9-6DBA-4099-9331-2565928F3E88}" type="presParOf" srcId="{1D1741FB-ED6B-4C04-B03B-4DFB22A21F3D}" destId="{5F5569AD-56C6-4381-BF8F-8145325EF39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810EBC-4304-4380-9CA8-9F6798D6CEF7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E0543-5C38-4647-A35E-D11E95038C1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latin typeface="Arial" pitchFamily="34" charset="0"/>
              <a:cs typeface="Arial" pitchFamily="34" charset="0"/>
            </a:rPr>
            <a:t>О числе включенных в список участников голосования, подавших заявления</a:t>
          </a:r>
          <a:endParaRPr lang="ru-RU" sz="2400" b="0" dirty="0" smtClean="0"/>
        </a:p>
      </dgm:t>
    </dgm:pt>
    <dgm:pt modelId="{226532DD-1168-4530-96C2-6EF781D71331}" type="sibTrans" cxnId="{FB9C7FEE-7BE4-4FD3-9697-3D5EA0A1696C}">
      <dgm:prSet/>
      <dgm:spPr/>
      <dgm:t>
        <a:bodyPr/>
        <a:lstStyle/>
        <a:p>
          <a:endParaRPr lang="ru-RU"/>
        </a:p>
      </dgm:t>
    </dgm:pt>
    <dgm:pt modelId="{F7CC3070-2607-46F6-8CB8-813BFCFB1437}" type="parTrans" cxnId="{FB9C7FEE-7BE4-4FD3-9697-3D5EA0A1696C}">
      <dgm:prSet/>
      <dgm:spPr>
        <a:noFill/>
      </dgm:spPr>
      <dgm:t>
        <a:bodyPr/>
        <a:lstStyle/>
        <a:p>
          <a:endParaRPr lang="ru-RU"/>
        </a:p>
      </dgm:t>
    </dgm:pt>
    <dgm:pt modelId="{6E90C3F8-B220-41B2-A6C8-26E8343FE405}">
      <dgm:prSet phldrT="[Текст]" custT="1"/>
      <dgm:spPr/>
      <dgm:t>
        <a:bodyPr/>
        <a:lstStyle/>
        <a:p>
          <a:r>
            <a:rPr lang="ru-RU" sz="2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ПЕРЕД ОТКРЫТИЕМ УЧАСТКА ПРЕДСЕДАТЕЛЬ УИК ИНФОРМИРУЕТ ПРИСУТСТВУЮЩИХ </a:t>
          </a:r>
          <a:endParaRPr lang="ru-RU" sz="22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4578E46-5E72-4D13-96F6-2C7ADDF3B0DF}" type="sibTrans" cxnId="{F9E0745E-4C7F-417B-B072-F1DB847C7E9F}">
      <dgm:prSet/>
      <dgm:spPr/>
      <dgm:t>
        <a:bodyPr/>
        <a:lstStyle/>
        <a:p>
          <a:endParaRPr lang="ru-RU"/>
        </a:p>
      </dgm:t>
    </dgm:pt>
    <dgm:pt modelId="{FAE14E1E-8D2D-4C36-91B2-C79AC674D5D4}" type="parTrans" cxnId="{F9E0745E-4C7F-417B-B072-F1DB847C7E9F}">
      <dgm:prSet/>
      <dgm:spPr/>
      <dgm:t>
        <a:bodyPr/>
        <a:lstStyle/>
        <a:p>
          <a:endParaRPr lang="ru-RU"/>
        </a:p>
      </dgm:t>
    </dgm:pt>
    <dgm:pt modelId="{411E92D3-871A-4128-AB3E-4EECEDFE5965}">
      <dgm:prSet custT="1"/>
      <dgm:spPr/>
      <dgm:t>
        <a:bodyPr/>
        <a:lstStyle/>
        <a:p>
          <a:r>
            <a:rPr lang="ru-RU" sz="2400" b="0" dirty="0" smtClean="0">
              <a:latin typeface="Arial" pitchFamily="34" charset="0"/>
              <a:cs typeface="Arial" pitchFamily="34" charset="0"/>
            </a:rPr>
            <a:t>О числе исключенных из списка участников голосования, подавших заявления</a:t>
          </a:r>
        </a:p>
      </dgm:t>
    </dgm:pt>
    <dgm:pt modelId="{AC0923BF-1102-4C36-BAF6-5416667E215F}" type="parTrans" cxnId="{3B635341-EA8F-4224-A6EB-AC516FDC7147}">
      <dgm:prSet/>
      <dgm:spPr>
        <a:noFill/>
      </dgm:spPr>
      <dgm:t>
        <a:bodyPr/>
        <a:lstStyle/>
        <a:p>
          <a:endParaRPr lang="ru-RU"/>
        </a:p>
      </dgm:t>
    </dgm:pt>
    <dgm:pt modelId="{B424FB3B-CEE9-47A3-9224-B50E1F4DC774}" type="sibTrans" cxnId="{3B635341-EA8F-4224-A6EB-AC516FDC7147}">
      <dgm:prSet/>
      <dgm:spPr/>
      <dgm:t>
        <a:bodyPr/>
        <a:lstStyle/>
        <a:p>
          <a:endParaRPr lang="ru-RU"/>
        </a:p>
      </dgm:t>
    </dgm:pt>
    <dgm:pt modelId="{1D1741FB-ED6B-4C04-B03B-4DFB22A21F3D}" type="pres">
      <dgm:prSet presAssocID="{56810EBC-4304-4380-9CA8-9F6798D6CE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5882BB-5AC5-4172-950E-F3B59F912ED1}" type="pres">
      <dgm:prSet presAssocID="{6E90C3F8-B220-41B2-A6C8-26E8343FE405}" presName="centerShape" presStyleLbl="node0" presStyleIdx="0" presStyleCnt="1" custAng="10800000" custFlipVert="1" custScaleX="308495" custScaleY="57067" custLinFactNeighborX="-1702" custLinFactNeighborY="-37283"/>
      <dgm:spPr/>
      <dgm:t>
        <a:bodyPr/>
        <a:lstStyle/>
        <a:p>
          <a:endParaRPr lang="ru-RU"/>
        </a:p>
      </dgm:t>
    </dgm:pt>
    <dgm:pt modelId="{0594C6FB-C7F8-49DB-9F11-A0F56BD76557}" type="pres">
      <dgm:prSet presAssocID="{F7CC3070-2607-46F6-8CB8-813BFCFB1437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4823D290-0F21-47F0-9A40-3840F50B0041}" type="pres">
      <dgm:prSet presAssocID="{5DDE0543-5C38-4647-A35E-D11E95038C1E}" presName="node" presStyleLbl="node1" presStyleIdx="0" presStyleCnt="2" custScaleX="163545" custScaleY="123550" custRadScaleRad="73358" custRadScaleInc="-28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93D9D-05D4-405E-AD7D-8AA022508424}" type="pres">
      <dgm:prSet presAssocID="{AC0923BF-1102-4C36-BAF6-5416667E215F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5F5569AD-56C6-4381-BF8F-8145325EF396}" type="pres">
      <dgm:prSet presAssocID="{411E92D3-871A-4128-AB3E-4EECEDFE5965}" presName="node" presStyleLbl="node1" presStyleIdx="1" presStyleCnt="2" custScaleX="163454" custScaleY="124233" custRadScaleRad="61180" custRadScaleInc="27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B8ECEB-794C-492A-9B24-D8A4A9089E78}" type="presOf" srcId="{411E92D3-871A-4128-AB3E-4EECEDFE5965}" destId="{5F5569AD-56C6-4381-BF8F-8145325EF396}" srcOrd="0" destOrd="0" presId="urn:microsoft.com/office/officeart/2005/8/layout/radial4"/>
    <dgm:cxn modelId="{F9E0745E-4C7F-417B-B072-F1DB847C7E9F}" srcId="{56810EBC-4304-4380-9CA8-9F6798D6CEF7}" destId="{6E90C3F8-B220-41B2-A6C8-26E8343FE405}" srcOrd="0" destOrd="0" parTransId="{FAE14E1E-8D2D-4C36-91B2-C79AC674D5D4}" sibTransId="{64578E46-5E72-4D13-96F6-2C7ADDF3B0DF}"/>
    <dgm:cxn modelId="{DDAFC7F0-C201-47FF-9F80-0CBB0334D9B0}" type="presOf" srcId="{5DDE0543-5C38-4647-A35E-D11E95038C1E}" destId="{4823D290-0F21-47F0-9A40-3840F50B0041}" srcOrd="0" destOrd="0" presId="urn:microsoft.com/office/officeart/2005/8/layout/radial4"/>
    <dgm:cxn modelId="{091B5BEF-4E10-4409-80D6-1E44E990B611}" type="presOf" srcId="{F7CC3070-2607-46F6-8CB8-813BFCFB1437}" destId="{0594C6FB-C7F8-49DB-9F11-A0F56BD76557}" srcOrd="0" destOrd="0" presId="urn:microsoft.com/office/officeart/2005/8/layout/radial4"/>
    <dgm:cxn modelId="{FB9C7FEE-7BE4-4FD3-9697-3D5EA0A1696C}" srcId="{6E90C3F8-B220-41B2-A6C8-26E8343FE405}" destId="{5DDE0543-5C38-4647-A35E-D11E95038C1E}" srcOrd="0" destOrd="0" parTransId="{F7CC3070-2607-46F6-8CB8-813BFCFB1437}" sibTransId="{226532DD-1168-4530-96C2-6EF781D71331}"/>
    <dgm:cxn modelId="{E1C6AC0D-EAD6-4C17-AACC-494783B97D47}" type="presOf" srcId="{AC0923BF-1102-4C36-BAF6-5416667E215F}" destId="{21B93D9D-05D4-405E-AD7D-8AA022508424}" srcOrd="0" destOrd="0" presId="urn:microsoft.com/office/officeart/2005/8/layout/radial4"/>
    <dgm:cxn modelId="{55D4728A-67CB-4CD6-B895-6CB35418AE8F}" type="presOf" srcId="{56810EBC-4304-4380-9CA8-9F6798D6CEF7}" destId="{1D1741FB-ED6B-4C04-B03B-4DFB22A21F3D}" srcOrd="0" destOrd="0" presId="urn:microsoft.com/office/officeart/2005/8/layout/radial4"/>
    <dgm:cxn modelId="{3B635341-EA8F-4224-A6EB-AC516FDC7147}" srcId="{6E90C3F8-B220-41B2-A6C8-26E8343FE405}" destId="{411E92D3-871A-4128-AB3E-4EECEDFE5965}" srcOrd="1" destOrd="0" parTransId="{AC0923BF-1102-4C36-BAF6-5416667E215F}" sibTransId="{B424FB3B-CEE9-47A3-9224-B50E1F4DC774}"/>
    <dgm:cxn modelId="{CFDEA017-138C-4248-81B0-FAFC36A5043D}" type="presOf" srcId="{6E90C3F8-B220-41B2-A6C8-26E8343FE405}" destId="{0F5882BB-5AC5-4172-950E-F3B59F912ED1}" srcOrd="0" destOrd="0" presId="urn:microsoft.com/office/officeart/2005/8/layout/radial4"/>
    <dgm:cxn modelId="{7ADA2E96-3029-4403-8812-8E365F5300B5}" type="presParOf" srcId="{1D1741FB-ED6B-4C04-B03B-4DFB22A21F3D}" destId="{0F5882BB-5AC5-4172-950E-F3B59F912ED1}" srcOrd="0" destOrd="0" presId="urn:microsoft.com/office/officeart/2005/8/layout/radial4"/>
    <dgm:cxn modelId="{14F6564D-5338-4F1E-9313-51DBF776B93B}" type="presParOf" srcId="{1D1741FB-ED6B-4C04-B03B-4DFB22A21F3D}" destId="{0594C6FB-C7F8-49DB-9F11-A0F56BD76557}" srcOrd="1" destOrd="0" presId="urn:microsoft.com/office/officeart/2005/8/layout/radial4"/>
    <dgm:cxn modelId="{1784DDFB-81D8-491E-AB24-343AA2C17CDD}" type="presParOf" srcId="{1D1741FB-ED6B-4C04-B03B-4DFB22A21F3D}" destId="{4823D290-0F21-47F0-9A40-3840F50B0041}" srcOrd="2" destOrd="0" presId="urn:microsoft.com/office/officeart/2005/8/layout/radial4"/>
    <dgm:cxn modelId="{4EF6E27A-51B0-4096-83CD-8298C4BCC446}" type="presParOf" srcId="{1D1741FB-ED6B-4C04-B03B-4DFB22A21F3D}" destId="{21B93D9D-05D4-405E-AD7D-8AA022508424}" srcOrd="3" destOrd="0" presId="urn:microsoft.com/office/officeart/2005/8/layout/radial4"/>
    <dgm:cxn modelId="{7B8F7AD6-7D3E-4A41-94E1-A54B681657EF}" type="presParOf" srcId="{1D1741FB-ED6B-4C04-B03B-4DFB22A21F3D}" destId="{5F5569AD-56C6-4381-BF8F-8145325EF39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810EBC-4304-4380-9CA8-9F6798D6CEF7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E0543-5C38-4647-A35E-D11E95038C1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latin typeface="Arial" pitchFamily="34" charset="0"/>
              <a:cs typeface="Arial" pitchFamily="34" charset="0"/>
            </a:rPr>
            <a:t>Подсчитывают число участников голосования по месту нахождения</a:t>
          </a:r>
          <a:endParaRPr lang="ru-RU" sz="2400" b="0" dirty="0" smtClean="0"/>
        </a:p>
      </dgm:t>
    </dgm:pt>
    <dgm:pt modelId="{226532DD-1168-4530-96C2-6EF781D71331}" type="sibTrans" cxnId="{FB9C7FEE-7BE4-4FD3-9697-3D5EA0A1696C}">
      <dgm:prSet/>
      <dgm:spPr/>
      <dgm:t>
        <a:bodyPr/>
        <a:lstStyle/>
        <a:p>
          <a:endParaRPr lang="ru-RU"/>
        </a:p>
      </dgm:t>
    </dgm:pt>
    <dgm:pt modelId="{F7CC3070-2607-46F6-8CB8-813BFCFB1437}" type="parTrans" cxnId="{FB9C7FEE-7BE4-4FD3-9697-3D5EA0A1696C}">
      <dgm:prSet/>
      <dgm:spPr>
        <a:noFill/>
      </dgm:spPr>
      <dgm:t>
        <a:bodyPr/>
        <a:lstStyle/>
        <a:p>
          <a:endParaRPr lang="ru-RU"/>
        </a:p>
      </dgm:t>
    </dgm:pt>
    <dgm:pt modelId="{6E90C3F8-B220-41B2-A6C8-26E8343FE405}">
      <dgm:prSet phldrT="[Текст]" custT="1"/>
      <dgm:spPr/>
      <dgm:t>
        <a:bodyPr/>
        <a:lstStyle/>
        <a:p>
          <a:r>
            <a:rPr lang="ru-RU" sz="2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ПОСЛЕ ЗАВЕРШЕНИЯ ГОЛОСОВАНИЯ ЧЛЕНЫ УИК</a:t>
          </a:r>
          <a:endParaRPr lang="ru-RU" sz="22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4578E46-5E72-4D13-96F6-2C7ADDF3B0DF}" type="sibTrans" cxnId="{F9E0745E-4C7F-417B-B072-F1DB847C7E9F}">
      <dgm:prSet/>
      <dgm:spPr/>
      <dgm:t>
        <a:bodyPr/>
        <a:lstStyle/>
        <a:p>
          <a:endParaRPr lang="ru-RU"/>
        </a:p>
      </dgm:t>
    </dgm:pt>
    <dgm:pt modelId="{FAE14E1E-8D2D-4C36-91B2-C79AC674D5D4}" type="parTrans" cxnId="{F9E0745E-4C7F-417B-B072-F1DB847C7E9F}">
      <dgm:prSet/>
      <dgm:spPr/>
      <dgm:t>
        <a:bodyPr/>
        <a:lstStyle/>
        <a:p>
          <a:endParaRPr lang="ru-RU"/>
        </a:p>
      </dgm:t>
    </dgm:pt>
    <dgm:pt modelId="{411E92D3-871A-4128-AB3E-4EECEDFE5965}">
      <dgm:prSet custT="1"/>
      <dgm:spPr/>
      <dgm:t>
        <a:bodyPr/>
        <a:lstStyle/>
        <a:p>
          <a:r>
            <a:rPr lang="ru-RU" sz="2400" b="0" dirty="0" smtClean="0">
              <a:latin typeface="Arial" pitchFamily="34" charset="0"/>
              <a:cs typeface="Arial" pitchFamily="34" charset="0"/>
            </a:rPr>
            <a:t>Информируют присутствующих о числе участников голосования по месту нахождения</a:t>
          </a:r>
        </a:p>
      </dgm:t>
    </dgm:pt>
    <dgm:pt modelId="{AC0923BF-1102-4C36-BAF6-5416667E215F}" type="parTrans" cxnId="{3B635341-EA8F-4224-A6EB-AC516FDC7147}">
      <dgm:prSet/>
      <dgm:spPr>
        <a:noFill/>
      </dgm:spPr>
      <dgm:t>
        <a:bodyPr/>
        <a:lstStyle/>
        <a:p>
          <a:endParaRPr lang="ru-RU"/>
        </a:p>
      </dgm:t>
    </dgm:pt>
    <dgm:pt modelId="{B424FB3B-CEE9-47A3-9224-B50E1F4DC774}" type="sibTrans" cxnId="{3B635341-EA8F-4224-A6EB-AC516FDC7147}">
      <dgm:prSet/>
      <dgm:spPr/>
      <dgm:t>
        <a:bodyPr/>
        <a:lstStyle/>
        <a:p>
          <a:endParaRPr lang="ru-RU"/>
        </a:p>
      </dgm:t>
    </dgm:pt>
    <dgm:pt modelId="{1D1741FB-ED6B-4C04-B03B-4DFB22A21F3D}" type="pres">
      <dgm:prSet presAssocID="{56810EBC-4304-4380-9CA8-9F6798D6CE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5882BB-5AC5-4172-950E-F3B59F912ED1}" type="pres">
      <dgm:prSet presAssocID="{6E90C3F8-B220-41B2-A6C8-26E8343FE405}" presName="centerShape" presStyleLbl="node0" presStyleIdx="0" presStyleCnt="1" custAng="10800000" custFlipVert="1" custScaleX="275535" custScaleY="57067" custLinFactNeighborX="-1702" custLinFactNeighborY="-37283"/>
      <dgm:spPr/>
      <dgm:t>
        <a:bodyPr/>
        <a:lstStyle/>
        <a:p>
          <a:endParaRPr lang="ru-RU"/>
        </a:p>
      </dgm:t>
    </dgm:pt>
    <dgm:pt modelId="{0594C6FB-C7F8-49DB-9F11-A0F56BD76557}" type="pres">
      <dgm:prSet presAssocID="{F7CC3070-2607-46F6-8CB8-813BFCFB1437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4823D290-0F21-47F0-9A40-3840F50B0041}" type="pres">
      <dgm:prSet presAssocID="{5DDE0543-5C38-4647-A35E-D11E95038C1E}" presName="node" presStyleLbl="node1" presStyleIdx="0" presStyleCnt="2" custScaleX="163545" custScaleY="123550" custRadScaleRad="73358" custRadScaleInc="-28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93D9D-05D4-405E-AD7D-8AA022508424}" type="pres">
      <dgm:prSet presAssocID="{AC0923BF-1102-4C36-BAF6-5416667E215F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5F5569AD-56C6-4381-BF8F-8145325EF396}" type="pres">
      <dgm:prSet presAssocID="{411E92D3-871A-4128-AB3E-4EECEDFE5965}" presName="node" presStyleLbl="node1" presStyleIdx="1" presStyleCnt="2" custScaleX="163454" custScaleY="124233" custRadScaleRad="61180" custRadScaleInc="27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E2EC7-B6F2-4CEA-8536-5A14F2F7E554}" type="presOf" srcId="{F7CC3070-2607-46F6-8CB8-813BFCFB1437}" destId="{0594C6FB-C7F8-49DB-9F11-A0F56BD76557}" srcOrd="0" destOrd="0" presId="urn:microsoft.com/office/officeart/2005/8/layout/radial4"/>
    <dgm:cxn modelId="{F9E0745E-4C7F-417B-B072-F1DB847C7E9F}" srcId="{56810EBC-4304-4380-9CA8-9F6798D6CEF7}" destId="{6E90C3F8-B220-41B2-A6C8-26E8343FE405}" srcOrd="0" destOrd="0" parTransId="{FAE14E1E-8D2D-4C36-91B2-C79AC674D5D4}" sibTransId="{64578E46-5E72-4D13-96F6-2C7ADDF3B0DF}"/>
    <dgm:cxn modelId="{76375673-7B62-4519-8199-7EE6D16C477E}" type="presOf" srcId="{56810EBC-4304-4380-9CA8-9F6798D6CEF7}" destId="{1D1741FB-ED6B-4C04-B03B-4DFB22A21F3D}" srcOrd="0" destOrd="0" presId="urn:microsoft.com/office/officeart/2005/8/layout/radial4"/>
    <dgm:cxn modelId="{9EF4FFE8-1633-46C7-9466-96093720A3A8}" type="presOf" srcId="{6E90C3F8-B220-41B2-A6C8-26E8343FE405}" destId="{0F5882BB-5AC5-4172-950E-F3B59F912ED1}" srcOrd="0" destOrd="0" presId="urn:microsoft.com/office/officeart/2005/8/layout/radial4"/>
    <dgm:cxn modelId="{FB9C7FEE-7BE4-4FD3-9697-3D5EA0A1696C}" srcId="{6E90C3F8-B220-41B2-A6C8-26E8343FE405}" destId="{5DDE0543-5C38-4647-A35E-D11E95038C1E}" srcOrd="0" destOrd="0" parTransId="{F7CC3070-2607-46F6-8CB8-813BFCFB1437}" sibTransId="{226532DD-1168-4530-96C2-6EF781D71331}"/>
    <dgm:cxn modelId="{3B635341-EA8F-4224-A6EB-AC516FDC7147}" srcId="{6E90C3F8-B220-41B2-A6C8-26E8343FE405}" destId="{411E92D3-871A-4128-AB3E-4EECEDFE5965}" srcOrd="1" destOrd="0" parTransId="{AC0923BF-1102-4C36-BAF6-5416667E215F}" sibTransId="{B424FB3B-CEE9-47A3-9224-B50E1F4DC774}"/>
    <dgm:cxn modelId="{572E7186-51EC-419B-9AF8-E365B48A287B}" type="presOf" srcId="{411E92D3-871A-4128-AB3E-4EECEDFE5965}" destId="{5F5569AD-56C6-4381-BF8F-8145325EF396}" srcOrd="0" destOrd="0" presId="urn:microsoft.com/office/officeart/2005/8/layout/radial4"/>
    <dgm:cxn modelId="{0448AF00-4835-4EC7-986A-3F5CD79FD798}" type="presOf" srcId="{5DDE0543-5C38-4647-A35E-D11E95038C1E}" destId="{4823D290-0F21-47F0-9A40-3840F50B0041}" srcOrd="0" destOrd="0" presId="urn:microsoft.com/office/officeart/2005/8/layout/radial4"/>
    <dgm:cxn modelId="{B254D577-3305-479B-8921-87D4B036C872}" type="presOf" srcId="{AC0923BF-1102-4C36-BAF6-5416667E215F}" destId="{21B93D9D-05D4-405E-AD7D-8AA022508424}" srcOrd="0" destOrd="0" presId="urn:microsoft.com/office/officeart/2005/8/layout/radial4"/>
    <dgm:cxn modelId="{EEC34FD3-7DA0-4127-95AE-F4567D3E2763}" type="presParOf" srcId="{1D1741FB-ED6B-4C04-B03B-4DFB22A21F3D}" destId="{0F5882BB-5AC5-4172-950E-F3B59F912ED1}" srcOrd="0" destOrd="0" presId="urn:microsoft.com/office/officeart/2005/8/layout/radial4"/>
    <dgm:cxn modelId="{6FB1A39E-599B-4DCF-8D9B-42DBC6378F1F}" type="presParOf" srcId="{1D1741FB-ED6B-4C04-B03B-4DFB22A21F3D}" destId="{0594C6FB-C7F8-49DB-9F11-A0F56BD76557}" srcOrd="1" destOrd="0" presId="urn:microsoft.com/office/officeart/2005/8/layout/radial4"/>
    <dgm:cxn modelId="{C7208FC2-758F-4954-A3DD-DC6FFC928005}" type="presParOf" srcId="{1D1741FB-ED6B-4C04-B03B-4DFB22A21F3D}" destId="{4823D290-0F21-47F0-9A40-3840F50B0041}" srcOrd="2" destOrd="0" presId="urn:microsoft.com/office/officeart/2005/8/layout/radial4"/>
    <dgm:cxn modelId="{7F2F31F9-2F94-4B6D-9FB7-3989BFE72984}" type="presParOf" srcId="{1D1741FB-ED6B-4C04-B03B-4DFB22A21F3D}" destId="{21B93D9D-05D4-405E-AD7D-8AA022508424}" srcOrd="3" destOrd="0" presId="urn:microsoft.com/office/officeart/2005/8/layout/radial4"/>
    <dgm:cxn modelId="{EF78973D-A0D7-4CAE-AF13-B8FC9A5ED206}" type="presParOf" srcId="{1D1741FB-ED6B-4C04-B03B-4DFB22A21F3D}" destId="{5F5569AD-56C6-4381-BF8F-8145325EF39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810EBC-4304-4380-9CA8-9F6798D6CEF7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E0543-5C38-4647-A35E-D11E95038C1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 11 апреля                   по 16 апреля</a:t>
          </a:r>
          <a:endParaRPr lang="ru-RU" sz="3200" b="0" dirty="0" smtClean="0"/>
        </a:p>
      </dgm:t>
    </dgm:pt>
    <dgm:pt modelId="{226532DD-1168-4530-96C2-6EF781D71331}" type="sibTrans" cxnId="{FB9C7FEE-7BE4-4FD3-9697-3D5EA0A1696C}">
      <dgm:prSet/>
      <dgm:spPr/>
      <dgm:t>
        <a:bodyPr/>
        <a:lstStyle/>
        <a:p>
          <a:endParaRPr lang="ru-RU"/>
        </a:p>
      </dgm:t>
    </dgm:pt>
    <dgm:pt modelId="{F7CC3070-2607-46F6-8CB8-813BFCFB1437}" type="parTrans" cxnId="{FB9C7FEE-7BE4-4FD3-9697-3D5EA0A1696C}">
      <dgm:prSet/>
      <dgm:spPr>
        <a:noFill/>
      </dgm:spPr>
      <dgm:t>
        <a:bodyPr/>
        <a:lstStyle/>
        <a:p>
          <a:endParaRPr lang="ru-RU"/>
        </a:p>
      </dgm:t>
    </dgm:pt>
    <dgm:pt modelId="{6E90C3F8-B220-41B2-A6C8-26E8343FE405}">
      <dgm:prSet phldrT="[Текст]" custT="1"/>
      <dgm:spPr/>
      <dgm:t>
        <a:bodyPr/>
        <a:lstStyle/>
        <a:p>
          <a:r>
            <a:rPr lang="ru-RU" sz="4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УИК</a:t>
          </a:r>
          <a:endParaRPr lang="ru-RU" sz="42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4578E46-5E72-4D13-96F6-2C7ADDF3B0DF}" type="sibTrans" cxnId="{F9E0745E-4C7F-417B-B072-F1DB847C7E9F}">
      <dgm:prSet/>
      <dgm:spPr/>
      <dgm:t>
        <a:bodyPr/>
        <a:lstStyle/>
        <a:p>
          <a:endParaRPr lang="ru-RU"/>
        </a:p>
      </dgm:t>
    </dgm:pt>
    <dgm:pt modelId="{FAE14E1E-8D2D-4C36-91B2-C79AC674D5D4}" type="parTrans" cxnId="{F9E0745E-4C7F-417B-B072-F1DB847C7E9F}">
      <dgm:prSet/>
      <dgm:spPr/>
      <dgm:t>
        <a:bodyPr/>
        <a:lstStyle/>
        <a:p>
          <a:endParaRPr lang="ru-RU"/>
        </a:p>
      </dgm:t>
    </dgm:pt>
    <dgm:pt modelId="{411E92D3-871A-4128-AB3E-4EECEDFE5965}">
      <dgm:prSet custT="1"/>
      <dgm:spPr/>
      <dgm:t>
        <a:bodyPr/>
        <a:lstStyle/>
        <a:p>
          <a:r>
            <a:rPr lang="ru-RU" sz="3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Специальное заявление                              не используется!</a:t>
          </a:r>
          <a:endParaRPr lang="ru-RU" sz="3200" b="0" dirty="0" smtClean="0"/>
        </a:p>
      </dgm:t>
    </dgm:pt>
    <dgm:pt modelId="{AC0923BF-1102-4C36-BAF6-5416667E215F}" type="parTrans" cxnId="{3B635341-EA8F-4224-A6EB-AC516FDC7147}">
      <dgm:prSet/>
      <dgm:spPr>
        <a:noFill/>
      </dgm:spPr>
      <dgm:t>
        <a:bodyPr/>
        <a:lstStyle/>
        <a:p>
          <a:endParaRPr lang="ru-RU"/>
        </a:p>
      </dgm:t>
    </dgm:pt>
    <dgm:pt modelId="{B424FB3B-CEE9-47A3-9224-B50E1F4DC774}" type="sibTrans" cxnId="{3B635341-EA8F-4224-A6EB-AC516FDC7147}">
      <dgm:prSet/>
      <dgm:spPr/>
      <dgm:t>
        <a:bodyPr/>
        <a:lstStyle/>
        <a:p>
          <a:endParaRPr lang="ru-RU"/>
        </a:p>
      </dgm:t>
    </dgm:pt>
    <dgm:pt modelId="{1D1741FB-ED6B-4C04-B03B-4DFB22A21F3D}" type="pres">
      <dgm:prSet presAssocID="{56810EBC-4304-4380-9CA8-9F6798D6CE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5882BB-5AC5-4172-950E-F3B59F912ED1}" type="pres">
      <dgm:prSet presAssocID="{6E90C3F8-B220-41B2-A6C8-26E8343FE405}" presName="centerShape" presStyleLbl="node0" presStyleIdx="0" presStyleCnt="1" custAng="10800000" custFlipVert="1" custScaleX="250931" custScaleY="57246" custLinFactNeighborX="-1702" custLinFactNeighborY="-41874"/>
      <dgm:spPr/>
      <dgm:t>
        <a:bodyPr/>
        <a:lstStyle/>
        <a:p>
          <a:endParaRPr lang="ru-RU"/>
        </a:p>
      </dgm:t>
    </dgm:pt>
    <dgm:pt modelId="{0594C6FB-C7F8-49DB-9F11-A0F56BD76557}" type="pres">
      <dgm:prSet presAssocID="{F7CC3070-2607-46F6-8CB8-813BFCFB1437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4823D290-0F21-47F0-9A40-3840F50B0041}" type="pres">
      <dgm:prSet presAssocID="{5DDE0543-5C38-4647-A35E-D11E95038C1E}" presName="node" presStyleLbl="node1" presStyleIdx="0" presStyleCnt="2" custScaleX="166092" custScaleY="123547" custRadScaleRad="73410" custRadScaleInc="-28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93D9D-05D4-405E-AD7D-8AA022508424}" type="pres">
      <dgm:prSet presAssocID="{AC0923BF-1102-4C36-BAF6-5416667E215F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5F5569AD-56C6-4381-BF8F-8145325EF396}" type="pres">
      <dgm:prSet presAssocID="{411E92D3-871A-4128-AB3E-4EECEDFE5965}" presName="node" presStyleLbl="node1" presStyleIdx="1" presStyleCnt="2" custScaleX="163735" custScaleY="124919" custRadScaleRad="58894" custRadScaleInc="26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8A65D8-5839-4752-ADFD-618CE7736596}" type="presOf" srcId="{F7CC3070-2607-46F6-8CB8-813BFCFB1437}" destId="{0594C6FB-C7F8-49DB-9F11-A0F56BD76557}" srcOrd="0" destOrd="0" presId="urn:microsoft.com/office/officeart/2005/8/layout/radial4"/>
    <dgm:cxn modelId="{F9E0745E-4C7F-417B-B072-F1DB847C7E9F}" srcId="{56810EBC-4304-4380-9CA8-9F6798D6CEF7}" destId="{6E90C3F8-B220-41B2-A6C8-26E8343FE405}" srcOrd="0" destOrd="0" parTransId="{FAE14E1E-8D2D-4C36-91B2-C79AC674D5D4}" sibTransId="{64578E46-5E72-4D13-96F6-2C7ADDF3B0DF}"/>
    <dgm:cxn modelId="{B5B8D2F1-ACE0-4AD4-919B-38BD46F66185}" type="presOf" srcId="{AC0923BF-1102-4C36-BAF6-5416667E215F}" destId="{21B93D9D-05D4-405E-AD7D-8AA022508424}" srcOrd="0" destOrd="0" presId="urn:microsoft.com/office/officeart/2005/8/layout/radial4"/>
    <dgm:cxn modelId="{FB9C7FEE-7BE4-4FD3-9697-3D5EA0A1696C}" srcId="{6E90C3F8-B220-41B2-A6C8-26E8343FE405}" destId="{5DDE0543-5C38-4647-A35E-D11E95038C1E}" srcOrd="0" destOrd="0" parTransId="{F7CC3070-2607-46F6-8CB8-813BFCFB1437}" sibTransId="{226532DD-1168-4530-96C2-6EF781D71331}"/>
    <dgm:cxn modelId="{3B635341-EA8F-4224-A6EB-AC516FDC7147}" srcId="{6E90C3F8-B220-41B2-A6C8-26E8343FE405}" destId="{411E92D3-871A-4128-AB3E-4EECEDFE5965}" srcOrd="1" destOrd="0" parTransId="{AC0923BF-1102-4C36-BAF6-5416667E215F}" sibTransId="{B424FB3B-CEE9-47A3-9224-B50E1F4DC774}"/>
    <dgm:cxn modelId="{18641E4F-01FA-49AF-8139-6089867A2BAE}" type="presOf" srcId="{5DDE0543-5C38-4647-A35E-D11E95038C1E}" destId="{4823D290-0F21-47F0-9A40-3840F50B0041}" srcOrd="0" destOrd="0" presId="urn:microsoft.com/office/officeart/2005/8/layout/radial4"/>
    <dgm:cxn modelId="{7DD1593D-84A8-4E2A-94AD-7C860DF90C43}" type="presOf" srcId="{56810EBC-4304-4380-9CA8-9F6798D6CEF7}" destId="{1D1741FB-ED6B-4C04-B03B-4DFB22A21F3D}" srcOrd="0" destOrd="0" presId="urn:microsoft.com/office/officeart/2005/8/layout/radial4"/>
    <dgm:cxn modelId="{BD8952DD-DDED-4A56-AA6E-71AE6D463111}" type="presOf" srcId="{6E90C3F8-B220-41B2-A6C8-26E8343FE405}" destId="{0F5882BB-5AC5-4172-950E-F3B59F912ED1}" srcOrd="0" destOrd="0" presId="urn:microsoft.com/office/officeart/2005/8/layout/radial4"/>
    <dgm:cxn modelId="{D7BAB449-DEF6-419E-9CF6-04F8B38E197A}" type="presOf" srcId="{411E92D3-871A-4128-AB3E-4EECEDFE5965}" destId="{5F5569AD-56C6-4381-BF8F-8145325EF396}" srcOrd="0" destOrd="0" presId="urn:microsoft.com/office/officeart/2005/8/layout/radial4"/>
    <dgm:cxn modelId="{07C628DB-3B0F-41E4-B4E8-B959460D660D}" type="presParOf" srcId="{1D1741FB-ED6B-4C04-B03B-4DFB22A21F3D}" destId="{0F5882BB-5AC5-4172-950E-F3B59F912ED1}" srcOrd="0" destOrd="0" presId="urn:microsoft.com/office/officeart/2005/8/layout/radial4"/>
    <dgm:cxn modelId="{92DAE7AF-71F7-4C62-A172-B1201021FD97}" type="presParOf" srcId="{1D1741FB-ED6B-4C04-B03B-4DFB22A21F3D}" destId="{0594C6FB-C7F8-49DB-9F11-A0F56BD76557}" srcOrd="1" destOrd="0" presId="urn:microsoft.com/office/officeart/2005/8/layout/radial4"/>
    <dgm:cxn modelId="{94DC26D6-81B8-489D-B620-923372A4318F}" type="presParOf" srcId="{1D1741FB-ED6B-4C04-B03B-4DFB22A21F3D}" destId="{4823D290-0F21-47F0-9A40-3840F50B0041}" srcOrd="2" destOrd="0" presId="urn:microsoft.com/office/officeart/2005/8/layout/radial4"/>
    <dgm:cxn modelId="{4AF60C44-D4BF-4E59-AFB9-D8657FF40852}" type="presParOf" srcId="{1D1741FB-ED6B-4C04-B03B-4DFB22A21F3D}" destId="{21B93D9D-05D4-405E-AD7D-8AA022508424}" srcOrd="3" destOrd="0" presId="urn:microsoft.com/office/officeart/2005/8/layout/radial4"/>
    <dgm:cxn modelId="{93389583-E283-4E87-860E-434D0D29B7C7}" type="presParOf" srcId="{1D1741FB-ED6B-4C04-B03B-4DFB22A21F3D}" destId="{5F5569AD-56C6-4381-BF8F-8145325EF39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59CD5-1A44-416A-9BA3-D690DC7FEF8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0FBB26-4F66-46FD-BB39-99728D4CE00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A20A5AB-FA7B-40E9-BDF5-0EDF8F1DE46A}" type="parTrans" cxnId="{F8CF3CE2-165D-497C-8E0F-52C260F09737}">
      <dgm:prSet/>
      <dgm:spPr/>
      <dgm:t>
        <a:bodyPr/>
        <a:lstStyle/>
        <a:p>
          <a:endParaRPr lang="ru-RU"/>
        </a:p>
      </dgm:t>
    </dgm:pt>
    <dgm:pt modelId="{2830C440-DCB7-4978-A9E0-78BB9C3862DB}" type="sibTrans" cxnId="{F8CF3CE2-165D-497C-8E0F-52C260F09737}">
      <dgm:prSet/>
      <dgm:spPr/>
      <dgm:t>
        <a:bodyPr/>
        <a:lstStyle/>
        <a:p>
          <a:endParaRPr lang="ru-RU"/>
        </a:p>
      </dgm:t>
    </dgm:pt>
    <dgm:pt modelId="{9C79AD49-6328-4307-BD4B-42DE9E8B1D28}">
      <dgm:prSet phldrT="[Текст]" custT="1"/>
      <dgm:spPr/>
      <dgm:t>
        <a:bodyPr/>
        <a:lstStyle/>
        <a:p>
          <a:r>
            <a:rPr lang="ru-RU" sz="3500" b="0" dirty="0" smtClean="0"/>
            <a:t>В будние дни – с </a:t>
          </a:r>
          <a:r>
            <a:rPr lang="ru-RU" sz="3500" b="0" dirty="0" smtClean="0">
              <a:solidFill>
                <a:srgbClr val="FF0000"/>
              </a:solidFill>
            </a:rPr>
            <a:t>12.00</a:t>
          </a:r>
          <a:r>
            <a:rPr lang="ru-RU" sz="3500" b="0" dirty="0" smtClean="0"/>
            <a:t> до </a:t>
          </a:r>
          <a:r>
            <a:rPr lang="ru-RU" sz="3500" b="0" dirty="0" smtClean="0">
              <a:solidFill>
                <a:srgbClr val="FF0000"/>
              </a:solidFill>
            </a:rPr>
            <a:t>20.00</a:t>
          </a:r>
          <a:endParaRPr lang="ru-RU" sz="3500" b="0" dirty="0">
            <a:solidFill>
              <a:srgbClr val="FF0000"/>
            </a:solidFill>
          </a:endParaRPr>
        </a:p>
      </dgm:t>
    </dgm:pt>
    <dgm:pt modelId="{94DC2EF2-FEAC-4ED9-8568-346EE3521FD0}" type="parTrans" cxnId="{FAC4A5A1-903B-43DC-B12A-35ECB4814729}">
      <dgm:prSet/>
      <dgm:spPr/>
      <dgm:t>
        <a:bodyPr/>
        <a:lstStyle/>
        <a:p>
          <a:endParaRPr lang="ru-RU"/>
        </a:p>
      </dgm:t>
    </dgm:pt>
    <dgm:pt modelId="{E79D9372-19EE-4B32-963B-2F6E652E756A}" type="sibTrans" cxnId="{FAC4A5A1-903B-43DC-B12A-35ECB4814729}">
      <dgm:prSet/>
      <dgm:spPr/>
      <dgm:t>
        <a:bodyPr/>
        <a:lstStyle/>
        <a:p>
          <a:endParaRPr lang="ru-RU"/>
        </a:p>
      </dgm:t>
    </dgm:pt>
    <dgm:pt modelId="{4F11348A-6866-455D-B7F2-81B885DC16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ECD08D8-6951-4EAA-ABFC-3FC545824596}" type="parTrans" cxnId="{C4FE9A0A-B45E-478B-8F67-83B2EEB4DB0E}">
      <dgm:prSet/>
      <dgm:spPr/>
      <dgm:t>
        <a:bodyPr/>
        <a:lstStyle/>
        <a:p>
          <a:endParaRPr lang="ru-RU"/>
        </a:p>
      </dgm:t>
    </dgm:pt>
    <dgm:pt modelId="{2247145C-3E32-4519-86A0-2FEC1D173243}" type="sibTrans" cxnId="{C4FE9A0A-B45E-478B-8F67-83B2EEB4DB0E}">
      <dgm:prSet/>
      <dgm:spPr/>
      <dgm:t>
        <a:bodyPr/>
        <a:lstStyle/>
        <a:p>
          <a:endParaRPr lang="ru-RU"/>
        </a:p>
      </dgm:t>
    </dgm:pt>
    <dgm:pt modelId="{23E15FF2-3064-4E64-BC8F-25C86618BFC1}">
      <dgm:prSet phldrT="[Текст]" custT="1"/>
      <dgm:spPr/>
      <dgm:t>
        <a:bodyPr/>
        <a:lstStyle/>
        <a:p>
          <a:r>
            <a:rPr lang="ru-RU" sz="3500" cap="none" baseline="0" dirty="0" smtClean="0"/>
            <a:t>В выходные дни – с </a:t>
          </a:r>
          <a:r>
            <a:rPr lang="ru-RU" sz="3500" cap="none" baseline="0" dirty="0" smtClean="0">
              <a:solidFill>
                <a:srgbClr val="FF0000"/>
              </a:solidFill>
            </a:rPr>
            <a:t>10.00</a:t>
          </a:r>
          <a:r>
            <a:rPr lang="ru-RU" sz="3500" cap="none" baseline="0" dirty="0" smtClean="0"/>
            <a:t> до </a:t>
          </a:r>
          <a:r>
            <a:rPr lang="ru-RU" sz="3500" cap="none" baseline="0" dirty="0" smtClean="0">
              <a:solidFill>
                <a:srgbClr val="FF0000"/>
              </a:solidFill>
            </a:rPr>
            <a:t>14.00</a:t>
          </a:r>
          <a:endParaRPr lang="ru-RU" sz="3500" dirty="0">
            <a:solidFill>
              <a:srgbClr val="FF0000"/>
            </a:solidFill>
          </a:endParaRPr>
        </a:p>
      </dgm:t>
    </dgm:pt>
    <dgm:pt modelId="{84BB5EB7-832F-4D2F-A774-72C0DC8A36A2}" type="parTrans" cxnId="{F40EA1A8-CF8F-4362-8940-979E84F2A08D}">
      <dgm:prSet/>
      <dgm:spPr/>
      <dgm:t>
        <a:bodyPr/>
        <a:lstStyle/>
        <a:p>
          <a:endParaRPr lang="ru-RU"/>
        </a:p>
      </dgm:t>
    </dgm:pt>
    <dgm:pt modelId="{098120B8-5737-4505-AA9F-0456F19B0E19}" type="sibTrans" cxnId="{F40EA1A8-CF8F-4362-8940-979E84F2A08D}">
      <dgm:prSet/>
      <dgm:spPr/>
      <dgm:t>
        <a:bodyPr/>
        <a:lstStyle/>
        <a:p>
          <a:endParaRPr lang="ru-RU"/>
        </a:p>
      </dgm:t>
    </dgm:pt>
    <dgm:pt modelId="{6019C363-D199-4AA6-9135-99F820A08B5B}" type="pres">
      <dgm:prSet presAssocID="{C1F59CD5-1A44-416A-9BA3-D690DC7FEF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E8B1FC-F388-46F0-BF75-1409E0305C36}" type="pres">
      <dgm:prSet presAssocID="{1B0FBB26-4F66-46FD-BB39-99728D4CE000}" presName="composite" presStyleCnt="0"/>
      <dgm:spPr/>
    </dgm:pt>
    <dgm:pt modelId="{2E80625A-59C8-4F8D-AF2E-8BB6A8003AE1}" type="pres">
      <dgm:prSet presAssocID="{1B0FBB26-4F66-46FD-BB39-99728D4CE00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87F91-3190-423E-B9E4-400777A6AC1E}" type="pres">
      <dgm:prSet presAssocID="{1B0FBB26-4F66-46FD-BB39-99728D4CE000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6A997-35B1-46BD-98AC-ED4E29CAC5E5}" type="pres">
      <dgm:prSet presAssocID="{2830C440-DCB7-4978-A9E0-78BB9C3862DB}" presName="sp" presStyleCnt="0"/>
      <dgm:spPr/>
    </dgm:pt>
    <dgm:pt modelId="{B3533820-E746-4572-8A32-8F1F86A35A33}" type="pres">
      <dgm:prSet presAssocID="{4F11348A-6866-455D-B7F2-81B885DC16F4}" presName="composite" presStyleCnt="0"/>
      <dgm:spPr/>
    </dgm:pt>
    <dgm:pt modelId="{809506B7-8470-4E01-A843-FFB99229C368}" type="pres">
      <dgm:prSet presAssocID="{4F11348A-6866-455D-B7F2-81B885DC16F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36DA3-FFBA-4AB4-A87D-555A62C139FB}" type="pres">
      <dgm:prSet presAssocID="{4F11348A-6866-455D-B7F2-81B885DC16F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E9A0A-B45E-478B-8F67-83B2EEB4DB0E}" srcId="{C1F59CD5-1A44-416A-9BA3-D690DC7FEF86}" destId="{4F11348A-6866-455D-B7F2-81B885DC16F4}" srcOrd="1" destOrd="0" parTransId="{0ECD08D8-6951-4EAA-ABFC-3FC545824596}" sibTransId="{2247145C-3E32-4519-86A0-2FEC1D173243}"/>
    <dgm:cxn modelId="{F40EA1A8-CF8F-4362-8940-979E84F2A08D}" srcId="{4F11348A-6866-455D-B7F2-81B885DC16F4}" destId="{23E15FF2-3064-4E64-BC8F-25C86618BFC1}" srcOrd="0" destOrd="0" parTransId="{84BB5EB7-832F-4D2F-A774-72C0DC8A36A2}" sibTransId="{098120B8-5737-4505-AA9F-0456F19B0E19}"/>
    <dgm:cxn modelId="{85C4DB2C-CC99-4E10-A3A3-757C8493FB0F}" type="presOf" srcId="{4F11348A-6866-455D-B7F2-81B885DC16F4}" destId="{809506B7-8470-4E01-A843-FFB99229C368}" srcOrd="0" destOrd="0" presId="urn:microsoft.com/office/officeart/2005/8/layout/chevron2"/>
    <dgm:cxn modelId="{93B736EA-AA29-41F4-98C8-E9E2E7C99658}" type="presOf" srcId="{C1F59CD5-1A44-416A-9BA3-D690DC7FEF86}" destId="{6019C363-D199-4AA6-9135-99F820A08B5B}" srcOrd="0" destOrd="0" presId="urn:microsoft.com/office/officeart/2005/8/layout/chevron2"/>
    <dgm:cxn modelId="{AD200D4C-BB82-49B2-9F72-537159E3F9CC}" type="presOf" srcId="{9C79AD49-6328-4307-BD4B-42DE9E8B1D28}" destId="{56687F91-3190-423E-B9E4-400777A6AC1E}" srcOrd="0" destOrd="0" presId="urn:microsoft.com/office/officeart/2005/8/layout/chevron2"/>
    <dgm:cxn modelId="{12E1BB02-F0E2-4AF9-B06F-B04E1CC56235}" type="presOf" srcId="{23E15FF2-3064-4E64-BC8F-25C86618BFC1}" destId="{1CC36DA3-FFBA-4AB4-A87D-555A62C139FB}" srcOrd="0" destOrd="0" presId="urn:microsoft.com/office/officeart/2005/8/layout/chevron2"/>
    <dgm:cxn modelId="{FAC4A5A1-903B-43DC-B12A-35ECB4814729}" srcId="{1B0FBB26-4F66-46FD-BB39-99728D4CE000}" destId="{9C79AD49-6328-4307-BD4B-42DE9E8B1D28}" srcOrd="0" destOrd="0" parTransId="{94DC2EF2-FEAC-4ED9-8568-346EE3521FD0}" sibTransId="{E79D9372-19EE-4B32-963B-2F6E652E756A}"/>
    <dgm:cxn modelId="{B62C9819-FA58-4ED0-A738-9576B2A2D43B}" type="presOf" srcId="{1B0FBB26-4F66-46FD-BB39-99728D4CE000}" destId="{2E80625A-59C8-4F8D-AF2E-8BB6A8003AE1}" srcOrd="0" destOrd="0" presId="urn:microsoft.com/office/officeart/2005/8/layout/chevron2"/>
    <dgm:cxn modelId="{F8CF3CE2-165D-497C-8E0F-52C260F09737}" srcId="{C1F59CD5-1A44-416A-9BA3-D690DC7FEF86}" destId="{1B0FBB26-4F66-46FD-BB39-99728D4CE000}" srcOrd="0" destOrd="0" parTransId="{BA20A5AB-FA7B-40E9-BDF5-0EDF8F1DE46A}" sibTransId="{2830C440-DCB7-4978-A9E0-78BB9C3862DB}"/>
    <dgm:cxn modelId="{402F2F74-41D2-4538-A742-8FA853A58DD3}" type="presParOf" srcId="{6019C363-D199-4AA6-9135-99F820A08B5B}" destId="{C2E8B1FC-F388-46F0-BF75-1409E0305C36}" srcOrd="0" destOrd="0" presId="urn:microsoft.com/office/officeart/2005/8/layout/chevron2"/>
    <dgm:cxn modelId="{AB313306-F9EE-4D97-8630-699179E168E3}" type="presParOf" srcId="{C2E8B1FC-F388-46F0-BF75-1409E0305C36}" destId="{2E80625A-59C8-4F8D-AF2E-8BB6A8003AE1}" srcOrd="0" destOrd="0" presId="urn:microsoft.com/office/officeart/2005/8/layout/chevron2"/>
    <dgm:cxn modelId="{24956DE4-F5E4-4269-A6C8-53A271D9E34C}" type="presParOf" srcId="{C2E8B1FC-F388-46F0-BF75-1409E0305C36}" destId="{56687F91-3190-423E-B9E4-400777A6AC1E}" srcOrd="1" destOrd="0" presId="urn:microsoft.com/office/officeart/2005/8/layout/chevron2"/>
    <dgm:cxn modelId="{6A64AC89-D5D1-41AE-BF16-79EC4AA640E4}" type="presParOf" srcId="{6019C363-D199-4AA6-9135-99F820A08B5B}" destId="{F0F6A997-35B1-46BD-98AC-ED4E29CAC5E5}" srcOrd="1" destOrd="0" presId="urn:microsoft.com/office/officeart/2005/8/layout/chevron2"/>
    <dgm:cxn modelId="{B968B997-027D-4DC0-9F7F-9EE4F128BB99}" type="presParOf" srcId="{6019C363-D199-4AA6-9135-99F820A08B5B}" destId="{B3533820-E746-4572-8A32-8F1F86A35A33}" srcOrd="2" destOrd="0" presId="urn:microsoft.com/office/officeart/2005/8/layout/chevron2"/>
    <dgm:cxn modelId="{C5803DDE-6C1A-4118-8F14-BC02E96655D1}" type="presParOf" srcId="{B3533820-E746-4572-8A32-8F1F86A35A33}" destId="{809506B7-8470-4E01-A843-FFB99229C368}" srcOrd="0" destOrd="0" presId="urn:microsoft.com/office/officeart/2005/8/layout/chevron2"/>
    <dgm:cxn modelId="{81FE5B34-B66F-44B3-9B42-B657544D5B85}" type="presParOf" srcId="{B3533820-E746-4572-8A32-8F1F86A35A33}" destId="{1CC36DA3-FFBA-4AB4-A87D-555A62C139FB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F59CD5-1A44-416A-9BA3-D690DC7FEF8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0FBB26-4F66-46FD-BB39-99728D4CE00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A20A5AB-FA7B-40E9-BDF5-0EDF8F1DE46A}" type="parTrans" cxnId="{F8CF3CE2-165D-497C-8E0F-52C260F09737}">
      <dgm:prSet/>
      <dgm:spPr/>
      <dgm:t>
        <a:bodyPr/>
        <a:lstStyle/>
        <a:p>
          <a:endParaRPr lang="ru-RU"/>
        </a:p>
      </dgm:t>
    </dgm:pt>
    <dgm:pt modelId="{2830C440-DCB7-4978-A9E0-78BB9C3862DB}" type="sibTrans" cxnId="{F8CF3CE2-165D-497C-8E0F-52C260F09737}">
      <dgm:prSet/>
      <dgm:spPr/>
      <dgm:t>
        <a:bodyPr/>
        <a:lstStyle/>
        <a:p>
          <a:endParaRPr lang="ru-RU"/>
        </a:p>
      </dgm:t>
    </dgm:pt>
    <dgm:pt modelId="{9C79AD49-6328-4307-BD4B-42DE9E8B1D28}">
      <dgm:prSet phldrT="[Текст]" custT="1"/>
      <dgm:spPr/>
      <dgm:t>
        <a:bodyPr/>
        <a:lstStyle/>
        <a:p>
          <a:r>
            <a:rPr lang="ru-RU" sz="3500" b="0" dirty="0" smtClean="0"/>
            <a:t>В будние дни – с </a:t>
          </a:r>
          <a:r>
            <a:rPr lang="ru-RU" sz="3500" b="0" dirty="0" smtClean="0">
              <a:solidFill>
                <a:srgbClr val="FF0000"/>
              </a:solidFill>
            </a:rPr>
            <a:t>16.00</a:t>
          </a:r>
          <a:r>
            <a:rPr lang="ru-RU" sz="3500" b="0" dirty="0" smtClean="0"/>
            <a:t> до </a:t>
          </a:r>
          <a:r>
            <a:rPr lang="ru-RU" sz="3500" b="0" dirty="0" smtClean="0">
              <a:solidFill>
                <a:srgbClr val="FF0000"/>
              </a:solidFill>
            </a:rPr>
            <a:t>20.00</a:t>
          </a:r>
          <a:endParaRPr lang="ru-RU" sz="3500" b="0" dirty="0">
            <a:solidFill>
              <a:srgbClr val="FF0000"/>
            </a:solidFill>
          </a:endParaRPr>
        </a:p>
      </dgm:t>
    </dgm:pt>
    <dgm:pt modelId="{94DC2EF2-FEAC-4ED9-8568-346EE3521FD0}" type="parTrans" cxnId="{FAC4A5A1-903B-43DC-B12A-35ECB4814729}">
      <dgm:prSet/>
      <dgm:spPr/>
      <dgm:t>
        <a:bodyPr/>
        <a:lstStyle/>
        <a:p>
          <a:endParaRPr lang="ru-RU"/>
        </a:p>
      </dgm:t>
    </dgm:pt>
    <dgm:pt modelId="{E79D9372-19EE-4B32-963B-2F6E652E756A}" type="sibTrans" cxnId="{FAC4A5A1-903B-43DC-B12A-35ECB4814729}">
      <dgm:prSet/>
      <dgm:spPr/>
      <dgm:t>
        <a:bodyPr/>
        <a:lstStyle/>
        <a:p>
          <a:endParaRPr lang="ru-RU"/>
        </a:p>
      </dgm:t>
    </dgm:pt>
    <dgm:pt modelId="{4F11348A-6866-455D-B7F2-81B885DC16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ECD08D8-6951-4EAA-ABFC-3FC545824596}" type="parTrans" cxnId="{C4FE9A0A-B45E-478B-8F67-83B2EEB4DB0E}">
      <dgm:prSet/>
      <dgm:spPr/>
      <dgm:t>
        <a:bodyPr/>
        <a:lstStyle/>
        <a:p>
          <a:endParaRPr lang="ru-RU"/>
        </a:p>
      </dgm:t>
    </dgm:pt>
    <dgm:pt modelId="{2247145C-3E32-4519-86A0-2FEC1D173243}" type="sibTrans" cxnId="{C4FE9A0A-B45E-478B-8F67-83B2EEB4DB0E}">
      <dgm:prSet/>
      <dgm:spPr/>
      <dgm:t>
        <a:bodyPr/>
        <a:lstStyle/>
        <a:p>
          <a:endParaRPr lang="ru-RU"/>
        </a:p>
      </dgm:t>
    </dgm:pt>
    <dgm:pt modelId="{23E15FF2-3064-4E64-BC8F-25C86618BFC1}">
      <dgm:prSet phldrT="[Текст]" custT="1"/>
      <dgm:spPr/>
      <dgm:t>
        <a:bodyPr/>
        <a:lstStyle/>
        <a:p>
          <a:r>
            <a:rPr lang="ru-RU" sz="3500" cap="none" baseline="0" dirty="0" smtClean="0"/>
            <a:t>В выходные дни – с </a:t>
          </a:r>
          <a:r>
            <a:rPr lang="ru-RU" sz="3500" cap="none" baseline="0" dirty="0" smtClean="0">
              <a:solidFill>
                <a:srgbClr val="FF0000"/>
              </a:solidFill>
            </a:rPr>
            <a:t>10.00</a:t>
          </a:r>
          <a:r>
            <a:rPr lang="ru-RU" sz="3500" cap="none" baseline="0" dirty="0" smtClean="0"/>
            <a:t> до </a:t>
          </a:r>
          <a:r>
            <a:rPr lang="ru-RU" sz="3500" cap="none" baseline="0" dirty="0" smtClean="0">
              <a:solidFill>
                <a:srgbClr val="FF0000"/>
              </a:solidFill>
            </a:rPr>
            <a:t>14.00</a:t>
          </a:r>
          <a:endParaRPr lang="ru-RU" sz="3500" dirty="0">
            <a:solidFill>
              <a:srgbClr val="FF0000"/>
            </a:solidFill>
          </a:endParaRPr>
        </a:p>
      </dgm:t>
    </dgm:pt>
    <dgm:pt modelId="{84BB5EB7-832F-4D2F-A774-72C0DC8A36A2}" type="parTrans" cxnId="{F40EA1A8-CF8F-4362-8940-979E84F2A08D}">
      <dgm:prSet/>
      <dgm:spPr/>
      <dgm:t>
        <a:bodyPr/>
        <a:lstStyle/>
        <a:p>
          <a:endParaRPr lang="ru-RU"/>
        </a:p>
      </dgm:t>
    </dgm:pt>
    <dgm:pt modelId="{098120B8-5737-4505-AA9F-0456F19B0E19}" type="sibTrans" cxnId="{F40EA1A8-CF8F-4362-8940-979E84F2A08D}">
      <dgm:prSet/>
      <dgm:spPr/>
      <dgm:t>
        <a:bodyPr/>
        <a:lstStyle/>
        <a:p>
          <a:endParaRPr lang="ru-RU"/>
        </a:p>
      </dgm:t>
    </dgm:pt>
    <dgm:pt modelId="{6019C363-D199-4AA6-9135-99F820A08B5B}" type="pres">
      <dgm:prSet presAssocID="{C1F59CD5-1A44-416A-9BA3-D690DC7FEF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E8B1FC-F388-46F0-BF75-1409E0305C36}" type="pres">
      <dgm:prSet presAssocID="{1B0FBB26-4F66-46FD-BB39-99728D4CE000}" presName="composite" presStyleCnt="0"/>
      <dgm:spPr/>
    </dgm:pt>
    <dgm:pt modelId="{2E80625A-59C8-4F8D-AF2E-8BB6A8003AE1}" type="pres">
      <dgm:prSet presAssocID="{1B0FBB26-4F66-46FD-BB39-99728D4CE00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87F91-3190-423E-B9E4-400777A6AC1E}" type="pres">
      <dgm:prSet presAssocID="{1B0FBB26-4F66-46FD-BB39-99728D4CE000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6A997-35B1-46BD-98AC-ED4E29CAC5E5}" type="pres">
      <dgm:prSet presAssocID="{2830C440-DCB7-4978-A9E0-78BB9C3862DB}" presName="sp" presStyleCnt="0"/>
      <dgm:spPr/>
    </dgm:pt>
    <dgm:pt modelId="{B3533820-E746-4572-8A32-8F1F86A35A33}" type="pres">
      <dgm:prSet presAssocID="{4F11348A-6866-455D-B7F2-81B885DC16F4}" presName="composite" presStyleCnt="0"/>
      <dgm:spPr/>
    </dgm:pt>
    <dgm:pt modelId="{809506B7-8470-4E01-A843-FFB99229C368}" type="pres">
      <dgm:prSet presAssocID="{4F11348A-6866-455D-B7F2-81B885DC16F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36DA3-FFBA-4AB4-A87D-555A62C139FB}" type="pres">
      <dgm:prSet presAssocID="{4F11348A-6866-455D-B7F2-81B885DC16F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E9A0A-B45E-478B-8F67-83B2EEB4DB0E}" srcId="{C1F59CD5-1A44-416A-9BA3-D690DC7FEF86}" destId="{4F11348A-6866-455D-B7F2-81B885DC16F4}" srcOrd="1" destOrd="0" parTransId="{0ECD08D8-6951-4EAA-ABFC-3FC545824596}" sibTransId="{2247145C-3E32-4519-86A0-2FEC1D173243}"/>
    <dgm:cxn modelId="{5424741E-A53B-4474-8A16-BF4A4A987201}" type="presOf" srcId="{23E15FF2-3064-4E64-BC8F-25C86618BFC1}" destId="{1CC36DA3-FFBA-4AB4-A87D-555A62C139FB}" srcOrd="0" destOrd="0" presId="urn:microsoft.com/office/officeart/2005/8/layout/chevron2"/>
    <dgm:cxn modelId="{F40EA1A8-CF8F-4362-8940-979E84F2A08D}" srcId="{4F11348A-6866-455D-B7F2-81B885DC16F4}" destId="{23E15FF2-3064-4E64-BC8F-25C86618BFC1}" srcOrd="0" destOrd="0" parTransId="{84BB5EB7-832F-4D2F-A774-72C0DC8A36A2}" sibTransId="{098120B8-5737-4505-AA9F-0456F19B0E19}"/>
    <dgm:cxn modelId="{9E93166A-4A54-4BD0-B926-4DAB1311ED7A}" type="presOf" srcId="{C1F59CD5-1A44-416A-9BA3-D690DC7FEF86}" destId="{6019C363-D199-4AA6-9135-99F820A08B5B}" srcOrd="0" destOrd="0" presId="urn:microsoft.com/office/officeart/2005/8/layout/chevron2"/>
    <dgm:cxn modelId="{462D15D1-F5A3-45EE-A647-1AFD32494CB5}" type="presOf" srcId="{4F11348A-6866-455D-B7F2-81B885DC16F4}" destId="{809506B7-8470-4E01-A843-FFB99229C368}" srcOrd="0" destOrd="0" presId="urn:microsoft.com/office/officeart/2005/8/layout/chevron2"/>
    <dgm:cxn modelId="{FAC4A5A1-903B-43DC-B12A-35ECB4814729}" srcId="{1B0FBB26-4F66-46FD-BB39-99728D4CE000}" destId="{9C79AD49-6328-4307-BD4B-42DE9E8B1D28}" srcOrd="0" destOrd="0" parTransId="{94DC2EF2-FEAC-4ED9-8568-346EE3521FD0}" sibTransId="{E79D9372-19EE-4B32-963B-2F6E652E756A}"/>
    <dgm:cxn modelId="{DDBD547B-10C9-4B59-BEDF-064C4C70CF2C}" type="presOf" srcId="{9C79AD49-6328-4307-BD4B-42DE9E8B1D28}" destId="{56687F91-3190-423E-B9E4-400777A6AC1E}" srcOrd="0" destOrd="0" presId="urn:microsoft.com/office/officeart/2005/8/layout/chevron2"/>
    <dgm:cxn modelId="{F8CF3CE2-165D-497C-8E0F-52C260F09737}" srcId="{C1F59CD5-1A44-416A-9BA3-D690DC7FEF86}" destId="{1B0FBB26-4F66-46FD-BB39-99728D4CE000}" srcOrd="0" destOrd="0" parTransId="{BA20A5AB-FA7B-40E9-BDF5-0EDF8F1DE46A}" sibTransId="{2830C440-DCB7-4978-A9E0-78BB9C3862DB}"/>
    <dgm:cxn modelId="{A3B29EED-6EE2-4D3B-BA40-714AA0BA3497}" type="presOf" srcId="{1B0FBB26-4F66-46FD-BB39-99728D4CE000}" destId="{2E80625A-59C8-4F8D-AF2E-8BB6A8003AE1}" srcOrd="0" destOrd="0" presId="urn:microsoft.com/office/officeart/2005/8/layout/chevron2"/>
    <dgm:cxn modelId="{44C8A0CA-4977-4A83-9C8D-61FA789CDC12}" type="presParOf" srcId="{6019C363-D199-4AA6-9135-99F820A08B5B}" destId="{C2E8B1FC-F388-46F0-BF75-1409E0305C36}" srcOrd="0" destOrd="0" presId="urn:microsoft.com/office/officeart/2005/8/layout/chevron2"/>
    <dgm:cxn modelId="{E299AEB2-D969-490F-BC9C-8795083D8787}" type="presParOf" srcId="{C2E8B1FC-F388-46F0-BF75-1409E0305C36}" destId="{2E80625A-59C8-4F8D-AF2E-8BB6A8003AE1}" srcOrd="0" destOrd="0" presId="urn:microsoft.com/office/officeart/2005/8/layout/chevron2"/>
    <dgm:cxn modelId="{BC88D153-C430-4F0A-A7DE-48E80507FE9E}" type="presParOf" srcId="{C2E8B1FC-F388-46F0-BF75-1409E0305C36}" destId="{56687F91-3190-423E-B9E4-400777A6AC1E}" srcOrd="1" destOrd="0" presId="urn:microsoft.com/office/officeart/2005/8/layout/chevron2"/>
    <dgm:cxn modelId="{45EAD2F7-D936-46C1-AFB9-90A163BA3B6A}" type="presParOf" srcId="{6019C363-D199-4AA6-9135-99F820A08B5B}" destId="{F0F6A997-35B1-46BD-98AC-ED4E29CAC5E5}" srcOrd="1" destOrd="0" presId="urn:microsoft.com/office/officeart/2005/8/layout/chevron2"/>
    <dgm:cxn modelId="{E058D372-EF95-4593-8B36-35DBE69DE09C}" type="presParOf" srcId="{6019C363-D199-4AA6-9135-99F820A08B5B}" destId="{B3533820-E746-4572-8A32-8F1F86A35A33}" srcOrd="2" destOrd="0" presId="urn:microsoft.com/office/officeart/2005/8/layout/chevron2"/>
    <dgm:cxn modelId="{90B21641-53AA-45EC-A131-682EEB33B7D0}" type="presParOf" srcId="{B3533820-E746-4572-8A32-8F1F86A35A33}" destId="{809506B7-8470-4E01-A843-FFB99229C368}" srcOrd="0" destOrd="0" presId="urn:microsoft.com/office/officeart/2005/8/layout/chevron2"/>
    <dgm:cxn modelId="{6549E03A-EA70-4FA1-B888-AB0D1DEAB38D}" type="presParOf" srcId="{B3533820-E746-4572-8A32-8F1F86A35A33}" destId="{1CC36DA3-FFBA-4AB4-A87D-555A62C139FB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810EBC-4304-4380-9CA8-9F6798D6CEF7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91A5B-BED1-45E8-866C-A25DBA40018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300" cap="none" dirty="0" smtClean="0"/>
            <a:t>Участник  голосования </a:t>
          </a:r>
          <a:r>
            <a:rPr lang="ru-RU" sz="2300" cap="none" baseline="0" dirty="0" smtClean="0"/>
            <a:t> должен иметь при себе паспорт (временное удостоверение личности)</a:t>
          </a:r>
          <a:endParaRPr lang="ru-RU" sz="2300" cap="none" dirty="0" smtClean="0"/>
        </a:p>
      </dgm:t>
    </dgm:pt>
    <dgm:pt modelId="{4D6D39CC-3CA7-4F2F-82CE-AA175DF43C2C}" type="sibTrans" cxnId="{A577616D-9F52-4EAE-BBF1-28E29EEE3954}">
      <dgm:prSet/>
      <dgm:spPr/>
      <dgm:t>
        <a:bodyPr/>
        <a:lstStyle/>
        <a:p>
          <a:endParaRPr lang="ru-RU"/>
        </a:p>
      </dgm:t>
    </dgm:pt>
    <dgm:pt modelId="{52600B3D-7180-4697-9B94-B82B66364A1E}" type="parTrans" cxnId="{A577616D-9F52-4EAE-BBF1-28E29EEE3954}">
      <dgm:prSet/>
      <dgm:spPr>
        <a:noFill/>
      </dgm:spPr>
      <dgm:t>
        <a:bodyPr/>
        <a:lstStyle/>
        <a:p>
          <a:endParaRPr lang="ru-RU"/>
        </a:p>
      </dgm:t>
    </dgm:pt>
    <dgm:pt modelId="{5DDE0543-5C38-4647-A35E-D11E95038C1E}">
      <dgm:prSet phldrT="[Текст]" custT="1"/>
      <dgm:spPr/>
      <dgm:t>
        <a:bodyPr/>
        <a:lstStyle/>
        <a:p>
          <a:r>
            <a:rPr lang="ru-RU" sz="2400" cap="none" dirty="0" smtClean="0"/>
            <a:t>Заявление подается  участником  голосования лично</a:t>
          </a:r>
        </a:p>
      </dgm:t>
    </dgm:pt>
    <dgm:pt modelId="{226532DD-1168-4530-96C2-6EF781D71331}" type="sibTrans" cxnId="{FB9C7FEE-7BE4-4FD3-9697-3D5EA0A1696C}">
      <dgm:prSet/>
      <dgm:spPr/>
      <dgm:t>
        <a:bodyPr/>
        <a:lstStyle/>
        <a:p>
          <a:endParaRPr lang="ru-RU"/>
        </a:p>
      </dgm:t>
    </dgm:pt>
    <dgm:pt modelId="{F7CC3070-2607-46F6-8CB8-813BFCFB1437}" type="parTrans" cxnId="{FB9C7FEE-7BE4-4FD3-9697-3D5EA0A1696C}">
      <dgm:prSet/>
      <dgm:spPr>
        <a:noFill/>
      </dgm:spPr>
      <dgm:t>
        <a:bodyPr/>
        <a:lstStyle/>
        <a:p>
          <a:endParaRPr lang="ru-RU"/>
        </a:p>
      </dgm:t>
    </dgm:pt>
    <dgm:pt modelId="{6E90C3F8-B220-41B2-A6C8-26E8343FE405}">
      <dgm:prSet phldrT="[Текст]" custT="1"/>
      <dgm:spPr/>
      <dgm:t>
        <a:bodyPr/>
        <a:lstStyle/>
        <a:p>
          <a:r>
            <a:rPr lang="ru-RU" sz="2700" b="0" cap="all" baseline="0" dirty="0" smtClean="0">
              <a:latin typeface="Arial" pitchFamily="34" charset="0"/>
              <a:cs typeface="Arial" pitchFamily="34" charset="0"/>
            </a:rPr>
            <a:t>Условия подачи заявления</a:t>
          </a:r>
          <a:endParaRPr lang="ru-RU" sz="2700" b="0" cap="all" baseline="0" dirty="0">
            <a:latin typeface="Arial" pitchFamily="34" charset="0"/>
            <a:cs typeface="Arial" pitchFamily="34" charset="0"/>
          </a:endParaRPr>
        </a:p>
      </dgm:t>
    </dgm:pt>
    <dgm:pt modelId="{64578E46-5E72-4D13-96F6-2C7ADDF3B0DF}" type="sibTrans" cxnId="{F9E0745E-4C7F-417B-B072-F1DB847C7E9F}">
      <dgm:prSet/>
      <dgm:spPr/>
      <dgm:t>
        <a:bodyPr/>
        <a:lstStyle/>
        <a:p>
          <a:endParaRPr lang="ru-RU"/>
        </a:p>
      </dgm:t>
    </dgm:pt>
    <dgm:pt modelId="{FAE14E1E-8D2D-4C36-91B2-C79AC674D5D4}" type="parTrans" cxnId="{F9E0745E-4C7F-417B-B072-F1DB847C7E9F}">
      <dgm:prSet/>
      <dgm:spPr/>
      <dgm:t>
        <a:bodyPr/>
        <a:lstStyle/>
        <a:p>
          <a:endParaRPr lang="ru-RU"/>
        </a:p>
      </dgm:t>
    </dgm:pt>
    <dgm:pt modelId="{411E92D3-871A-4128-AB3E-4EECEDFE5965}">
      <dgm:prSet custT="1"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3600" cap="none" baseline="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cap="none" baseline="0" dirty="0" smtClean="0"/>
            <a:t>Участник голосования вправе подать заявление один раз</a:t>
          </a:r>
          <a:endParaRPr lang="ru-RU" sz="2400" cap="none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cap="none" baseline="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b="1" cap="none" baseline="0" dirty="0" smtClean="0"/>
        </a:p>
      </dgm:t>
    </dgm:pt>
    <dgm:pt modelId="{AC0923BF-1102-4C36-BAF6-5416667E215F}" type="parTrans" cxnId="{3B635341-EA8F-4224-A6EB-AC516FDC7147}">
      <dgm:prSet/>
      <dgm:spPr>
        <a:noFill/>
      </dgm:spPr>
      <dgm:t>
        <a:bodyPr/>
        <a:lstStyle/>
        <a:p>
          <a:endParaRPr lang="ru-RU"/>
        </a:p>
      </dgm:t>
    </dgm:pt>
    <dgm:pt modelId="{B424FB3B-CEE9-47A3-9224-B50E1F4DC774}" type="sibTrans" cxnId="{3B635341-EA8F-4224-A6EB-AC516FDC7147}">
      <dgm:prSet/>
      <dgm:spPr/>
      <dgm:t>
        <a:bodyPr/>
        <a:lstStyle/>
        <a:p>
          <a:endParaRPr lang="ru-RU"/>
        </a:p>
      </dgm:t>
    </dgm:pt>
    <dgm:pt modelId="{1D1741FB-ED6B-4C04-B03B-4DFB22A21F3D}" type="pres">
      <dgm:prSet presAssocID="{56810EBC-4304-4380-9CA8-9F6798D6CE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5882BB-5AC5-4172-950E-F3B59F912ED1}" type="pres">
      <dgm:prSet presAssocID="{6E90C3F8-B220-41B2-A6C8-26E8343FE405}" presName="centerShape" presStyleLbl="node0" presStyleIdx="0" presStyleCnt="1" custAng="10800000" custFlipVert="1" custScaleX="310885" custScaleY="64416" custLinFactNeighborX="-5301" custLinFactNeighborY="-58920"/>
      <dgm:spPr/>
      <dgm:t>
        <a:bodyPr/>
        <a:lstStyle/>
        <a:p>
          <a:endParaRPr lang="ru-RU"/>
        </a:p>
      </dgm:t>
    </dgm:pt>
    <dgm:pt modelId="{0594C6FB-C7F8-49DB-9F11-A0F56BD76557}" type="pres">
      <dgm:prSet presAssocID="{F7CC3070-2607-46F6-8CB8-813BFCFB143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823D290-0F21-47F0-9A40-3840F50B0041}" type="pres">
      <dgm:prSet presAssocID="{5DDE0543-5C38-4647-A35E-D11E95038C1E}" presName="node" presStyleLbl="node1" presStyleIdx="0" presStyleCnt="3" custScaleX="154682" custScaleY="166971" custRadScaleRad="134334" custRadScaleInc="-33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637BC-B965-4B09-831C-EF742C286396}" type="pres">
      <dgm:prSet presAssocID="{52600B3D-7180-4697-9B94-B82B66364A1E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225DB35-8BB5-4CB4-9AE5-3F57752E57C4}" type="pres">
      <dgm:prSet presAssocID="{B3091A5B-BED1-45E8-866C-A25DBA40018F}" presName="node" presStyleLbl="node1" presStyleIdx="1" presStyleCnt="3" custScaleX="160775" custScaleY="168005" custRadScaleRad="35659" custRadScaleInc="-16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93D9D-05D4-405E-AD7D-8AA022508424}" type="pres">
      <dgm:prSet presAssocID="{AC0923BF-1102-4C36-BAF6-5416667E215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5F5569AD-56C6-4381-BF8F-8145325EF396}" type="pres">
      <dgm:prSet presAssocID="{411E92D3-871A-4128-AB3E-4EECEDFE5965}" presName="node" presStyleLbl="node1" presStyleIdx="2" presStyleCnt="3" custScaleX="155993" custScaleY="168590" custRadScaleRad="123006" custRadScaleInc="30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BAC64C-385D-42B0-AD88-189706727D2A}" type="presOf" srcId="{6E90C3F8-B220-41B2-A6C8-26E8343FE405}" destId="{0F5882BB-5AC5-4172-950E-F3B59F912ED1}" srcOrd="0" destOrd="0" presId="urn:microsoft.com/office/officeart/2005/8/layout/radial4"/>
    <dgm:cxn modelId="{34AF8EFE-B4FC-4CF1-B21D-C06A17659D62}" type="presOf" srcId="{411E92D3-871A-4128-AB3E-4EECEDFE5965}" destId="{5F5569AD-56C6-4381-BF8F-8145325EF396}" srcOrd="0" destOrd="0" presId="urn:microsoft.com/office/officeart/2005/8/layout/radial4"/>
    <dgm:cxn modelId="{AF50886C-EEE3-4D3C-86C5-300D0E51C594}" type="presOf" srcId="{5DDE0543-5C38-4647-A35E-D11E95038C1E}" destId="{4823D290-0F21-47F0-9A40-3840F50B0041}" srcOrd="0" destOrd="0" presId="urn:microsoft.com/office/officeart/2005/8/layout/radial4"/>
    <dgm:cxn modelId="{F9E0745E-4C7F-417B-B072-F1DB847C7E9F}" srcId="{56810EBC-4304-4380-9CA8-9F6798D6CEF7}" destId="{6E90C3F8-B220-41B2-A6C8-26E8343FE405}" srcOrd="0" destOrd="0" parTransId="{FAE14E1E-8D2D-4C36-91B2-C79AC674D5D4}" sibTransId="{64578E46-5E72-4D13-96F6-2C7ADDF3B0DF}"/>
    <dgm:cxn modelId="{0B4CC548-AFC0-428F-A3AA-29CCF0D75B12}" type="presOf" srcId="{F7CC3070-2607-46F6-8CB8-813BFCFB1437}" destId="{0594C6FB-C7F8-49DB-9F11-A0F56BD76557}" srcOrd="0" destOrd="0" presId="urn:microsoft.com/office/officeart/2005/8/layout/radial4"/>
    <dgm:cxn modelId="{FB9C7FEE-7BE4-4FD3-9697-3D5EA0A1696C}" srcId="{6E90C3F8-B220-41B2-A6C8-26E8343FE405}" destId="{5DDE0543-5C38-4647-A35E-D11E95038C1E}" srcOrd="0" destOrd="0" parTransId="{F7CC3070-2607-46F6-8CB8-813BFCFB1437}" sibTransId="{226532DD-1168-4530-96C2-6EF781D71331}"/>
    <dgm:cxn modelId="{317054ED-17C8-4642-A6BD-42DED2324152}" type="presOf" srcId="{B3091A5B-BED1-45E8-866C-A25DBA40018F}" destId="{6225DB35-8BB5-4CB4-9AE5-3F57752E57C4}" srcOrd="0" destOrd="0" presId="urn:microsoft.com/office/officeart/2005/8/layout/radial4"/>
    <dgm:cxn modelId="{F92294DF-4919-473C-8DED-50C67C52D52F}" type="presOf" srcId="{52600B3D-7180-4697-9B94-B82B66364A1E}" destId="{4C2637BC-B965-4B09-831C-EF742C286396}" srcOrd="0" destOrd="0" presId="urn:microsoft.com/office/officeart/2005/8/layout/radial4"/>
    <dgm:cxn modelId="{3B635341-EA8F-4224-A6EB-AC516FDC7147}" srcId="{6E90C3F8-B220-41B2-A6C8-26E8343FE405}" destId="{411E92D3-871A-4128-AB3E-4EECEDFE5965}" srcOrd="2" destOrd="0" parTransId="{AC0923BF-1102-4C36-BAF6-5416667E215F}" sibTransId="{B424FB3B-CEE9-47A3-9224-B50E1F4DC774}"/>
    <dgm:cxn modelId="{A577616D-9F52-4EAE-BBF1-28E29EEE3954}" srcId="{6E90C3F8-B220-41B2-A6C8-26E8343FE405}" destId="{B3091A5B-BED1-45E8-866C-A25DBA40018F}" srcOrd="1" destOrd="0" parTransId="{52600B3D-7180-4697-9B94-B82B66364A1E}" sibTransId="{4D6D39CC-3CA7-4F2F-82CE-AA175DF43C2C}"/>
    <dgm:cxn modelId="{C24B4650-492D-4D85-B19A-85D47EC16A1A}" type="presOf" srcId="{AC0923BF-1102-4C36-BAF6-5416667E215F}" destId="{21B93D9D-05D4-405E-AD7D-8AA022508424}" srcOrd="0" destOrd="0" presId="urn:microsoft.com/office/officeart/2005/8/layout/radial4"/>
    <dgm:cxn modelId="{12441B7E-4369-4C19-A748-7FD233592AA7}" type="presOf" srcId="{56810EBC-4304-4380-9CA8-9F6798D6CEF7}" destId="{1D1741FB-ED6B-4C04-B03B-4DFB22A21F3D}" srcOrd="0" destOrd="0" presId="urn:microsoft.com/office/officeart/2005/8/layout/radial4"/>
    <dgm:cxn modelId="{CA7D7D98-E637-4299-A798-1AF0A5A3DCCB}" type="presParOf" srcId="{1D1741FB-ED6B-4C04-B03B-4DFB22A21F3D}" destId="{0F5882BB-5AC5-4172-950E-F3B59F912ED1}" srcOrd="0" destOrd="0" presId="urn:microsoft.com/office/officeart/2005/8/layout/radial4"/>
    <dgm:cxn modelId="{47128BAE-3805-477F-B980-48F7D660A1F8}" type="presParOf" srcId="{1D1741FB-ED6B-4C04-B03B-4DFB22A21F3D}" destId="{0594C6FB-C7F8-49DB-9F11-A0F56BD76557}" srcOrd="1" destOrd="0" presId="urn:microsoft.com/office/officeart/2005/8/layout/radial4"/>
    <dgm:cxn modelId="{4DE4C287-8A0D-4393-85BB-91F5965F8954}" type="presParOf" srcId="{1D1741FB-ED6B-4C04-B03B-4DFB22A21F3D}" destId="{4823D290-0F21-47F0-9A40-3840F50B0041}" srcOrd="2" destOrd="0" presId="urn:microsoft.com/office/officeart/2005/8/layout/radial4"/>
    <dgm:cxn modelId="{216F136D-415C-44AC-83BF-6CC200661FF7}" type="presParOf" srcId="{1D1741FB-ED6B-4C04-B03B-4DFB22A21F3D}" destId="{4C2637BC-B965-4B09-831C-EF742C286396}" srcOrd="3" destOrd="0" presId="urn:microsoft.com/office/officeart/2005/8/layout/radial4"/>
    <dgm:cxn modelId="{5FE75000-2F6A-441C-A01F-BBFE2BE41D49}" type="presParOf" srcId="{1D1741FB-ED6B-4C04-B03B-4DFB22A21F3D}" destId="{6225DB35-8BB5-4CB4-9AE5-3F57752E57C4}" srcOrd="4" destOrd="0" presId="urn:microsoft.com/office/officeart/2005/8/layout/radial4"/>
    <dgm:cxn modelId="{E129DDF4-A31C-4290-BDF5-ED119EB5781C}" type="presParOf" srcId="{1D1741FB-ED6B-4C04-B03B-4DFB22A21F3D}" destId="{21B93D9D-05D4-405E-AD7D-8AA022508424}" srcOrd="5" destOrd="0" presId="urn:microsoft.com/office/officeart/2005/8/layout/radial4"/>
    <dgm:cxn modelId="{3DFD9A45-C429-4C76-B362-944EEB5EB021}" type="presParOf" srcId="{1D1741FB-ED6B-4C04-B03B-4DFB22A21F3D}" destId="{5F5569AD-56C6-4381-BF8F-8145325EF39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F59CD5-1A44-416A-9BA3-D690DC7FEF8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0FBB26-4F66-46FD-BB39-99728D4CE00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A20A5AB-FA7B-40E9-BDF5-0EDF8F1DE46A}" type="parTrans" cxnId="{F8CF3CE2-165D-497C-8E0F-52C260F09737}">
      <dgm:prSet/>
      <dgm:spPr/>
      <dgm:t>
        <a:bodyPr/>
        <a:lstStyle/>
        <a:p>
          <a:endParaRPr lang="ru-RU"/>
        </a:p>
      </dgm:t>
    </dgm:pt>
    <dgm:pt modelId="{2830C440-DCB7-4978-A9E0-78BB9C3862DB}" type="sibTrans" cxnId="{F8CF3CE2-165D-497C-8E0F-52C260F09737}">
      <dgm:prSet/>
      <dgm:spPr/>
      <dgm:t>
        <a:bodyPr/>
        <a:lstStyle/>
        <a:p>
          <a:endParaRPr lang="ru-RU"/>
        </a:p>
      </dgm:t>
    </dgm:pt>
    <dgm:pt modelId="{9C79AD49-6328-4307-BD4B-42DE9E8B1D28}">
      <dgm:prSet phldrT="[Текст]" custT="1"/>
      <dgm:spPr/>
      <dgm:t>
        <a:bodyPr/>
        <a:lstStyle/>
        <a:p>
          <a:r>
            <a:rPr lang="ru-RU" sz="3300" b="0" dirty="0" smtClean="0"/>
            <a:t>Основную часть, которая остается            в комиссии (МФЦ)</a:t>
          </a:r>
          <a:endParaRPr lang="ru-RU" sz="3300" b="0" dirty="0"/>
        </a:p>
      </dgm:t>
    </dgm:pt>
    <dgm:pt modelId="{94DC2EF2-FEAC-4ED9-8568-346EE3521FD0}" type="parTrans" cxnId="{FAC4A5A1-903B-43DC-B12A-35ECB4814729}">
      <dgm:prSet/>
      <dgm:spPr/>
      <dgm:t>
        <a:bodyPr/>
        <a:lstStyle/>
        <a:p>
          <a:endParaRPr lang="ru-RU"/>
        </a:p>
      </dgm:t>
    </dgm:pt>
    <dgm:pt modelId="{E79D9372-19EE-4B32-963B-2F6E652E756A}" type="sibTrans" cxnId="{FAC4A5A1-903B-43DC-B12A-35ECB4814729}">
      <dgm:prSet/>
      <dgm:spPr/>
      <dgm:t>
        <a:bodyPr/>
        <a:lstStyle/>
        <a:p>
          <a:endParaRPr lang="ru-RU"/>
        </a:p>
      </dgm:t>
    </dgm:pt>
    <dgm:pt modelId="{4F11348A-6866-455D-B7F2-81B885DC16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ECD08D8-6951-4EAA-ABFC-3FC545824596}" type="parTrans" cxnId="{C4FE9A0A-B45E-478B-8F67-83B2EEB4DB0E}">
      <dgm:prSet/>
      <dgm:spPr/>
      <dgm:t>
        <a:bodyPr/>
        <a:lstStyle/>
        <a:p>
          <a:endParaRPr lang="ru-RU"/>
        </a:p>
      </dgm:t>
    </dgm:pt>
    <dgm:pt modelId="{2247145C-3E32-4519-86A0-2FEC1D173243}" type="sibTrans" cxnId="{C4FE9A0A-B45E-478B-8F67-83B2EEB4DB0E}">
      <dgm:prSet/>
      <dgm:spPr/>
      <dgm:t>
        <a:bodyPr/>
        <a:lstStyle/>
        <a:p>
          <a:endParaRPr lang="ru-RU"/>
        </a:p>
      </dgm:t>
    </dgm:pt>
    <dgm:pt modelId="{23E15FF2-3064-4E64-BC8F-25C86618BFC1}">
      <dgm:prSet phldrT="[Текст]" custT="1"/>
      <dgm:spPr/>
      <dgm:t>
        <a:bodyPr/>
        <a:lstStyle/>
        <a:p>
          <a:r>
            <a:rPr lang="ru-RU" sz="3300" cap="none" baseline="0" dirty="0" smtClean="0"/>
            <a:t>Отрывную часть, которая передается участнику голосования</a:t>
          </a:r>
          <a:endParaRPr lang="ru-RU" sz="3300" dirty="0"/>
        </a:p>
      </dgm:t>
    </dgm:pt>
    <dgm:pt modelId="{84BB5EB7-832F-4D2F-A774-72C0DC8A36A2}" type="parTrans" cxnId="{F40EA1A8-CF8F-4362-8940-979E84F2A08D}">
      <dgm:prSet/>
      <dgm:spPr/>
      <dgm:t>
        <a:bodyPr/>
        <a:lstStyle/>
        <a:p>
          <a:endParaRPr lang="ru-RU"/>
        </a:p>
      </dgm:t>
    </dgm:pt>
    <dgm:pt modelId="{098120B8-5737-4505-AA9F-0456F19B0E19}" type="sibTrans" cxnId="{F40EA1A8-CF8F-4362-8940-979E84F2A08D}">
      <dgm:prSet/>
      <dgm:spPr/>
      <dgm:t>
        <a:bodyPr/>
        <a:lstStyle/>
        <a:p>
          <a:endParaRPr lang="ru-RU"/>
        </a:p>
      </dgm:t>
    </dgm:pt>
    <dgm:pt modelId="{6019C363-D199-4AA6-9135-99F820A08B5B}" type="pres">
      <dgm:prSet presAssocID="{C1F59CD5-1A44-416A-9BA3-D690DC7FEF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E8B1FC-F388-46F0-BF75-1409E0305C36}" type="pres">
      <dgm:prSet presAssocID="{1B0FBB26-4F66-46FD-BB39-99728D4CE000}" presName="composite" presStyleCnt="0"/>
      <dgm:spPr/>
    </dgm:pt>
    <dgm:pt modelId="{2E80625A-59C8-4F8D-AF2E-8BB6A8003AE1}" type="pres">
      <dgm:prSet presAssocID="{1B0FBB26-4F66-46FD-BB39-99728D4CE00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87F91-3190-423E-B9E4-400777A6AC1E}" type="pres">
      <dgm:prSet presAssocID="{1B0FBB26-4F66-46FD-BB39-99728D4CE000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6A997-35B1-46BD-98AC-ED4E29CAC5E5}" type="pres">
      <dgm:prSet presAssocID="{2830C440-DCB7-4978-A9E0-78BB9C3862DB}" presName="sp" presStyleCnt="0"/>
      <dgm:spPr/>
    </dgm:pt>
    <dgm:pt modelId="{B3533820-E746-4572-8A32-8F1F86A35A33}" type="pres">
      <dgm:prSet presAssocID="{4F11348A-6866-455D-B7F2-81B885DC16F4}" presName="composite" presStyleCnt="0"/>
      <dgm:spPr/>
    </dgm:pt>
    <dgm:pt modelId="{809506B7-8470-4E01-A843-FFB99229C368}" type="pres">
      <dgm:prSet presAssocID="{4F11348A-6866-455D-B7F2-81B885DC16F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36DA3-FFBA-4AB4-A87D-555A62C139FB}" type="pres">
      <dgm:prSet presAssocID="{4F11348A-6866-455D-B7F2-81B885DC16F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E9A0A-B45E-478B-8F67-83B2EEB4DB0E}" srcId="{C1F59CD5-1A44-416A-9BA3-D690DC7FEF86}" destId="{4F11348A-6866-455D-B7F2-81B885DC16F4}" srcOrd="1" destOrd="0" parTransId="{0ECD08D8-6951-4EAA-ABFC-3FC545824596}" sibTransId="{2247145C-3E32-4519-86A0-2FEC1D173243}"/>
    <dgm:cxn modelId="{292B8230-043A-428F-B5BB-E90619A78D4E}" type="presOf" srcId="{9C79AD49-6328-4307-BD4B-42DE9E8B1D28}" destId="{56687F91-3190-423E-B9E4-400777A6AC1E}" srcOrd="0" destOrd="0" presId="urn:microsoft.com/office/officeart/2005/8/layout/chevron2"/>
    <dgm:cxn modelId="{F40EA1A8-CF8F-4362-8940-979E84F2A08D}" srcId="{4F11348A-6866-455D-B7F2-81B885DC16F4}" destId="{23E15FF2-3064-4E64-BC8F-25C86618BFC1}" srcOrd="0" destOrd="0" parTransId="{84BB5EB7-832F-4D2F-A774-72C0DC8A36A2}" sibTransId="{098120B8-5737-4505-AA9F-0456F19B0E19}"/>
    <dgm:cxn modelId="{4CE89CE5-1682-4023-BBE6-4CCB8B6AE24D}" type="presOf" srcId="{C1F59CD5-1A44-416A-9BA3-D690DC7FEF86}" destId="{6019C363-D199-4AA6-9135-99F820A08B5B}" srcOrd="0" destOrd="0" presId="urn:microsoft.com/office/officeart/2005/8/layout/chevron2"/>
    <dgm:cxn modelId="{4E47C67B-C767-4443-98E2-AF3D0766DC46}" type="presOf" srcId="{4F11348A-6866-455D-B7F2-81B885DC16F4}" destId="{809506B7-8470-4E01-A843-FFB99229C368}" srcOrd="0" destOrd="0" presId="urn:microsoft.com/office/officeart/2005/8/layout/chevron2"/>
    <dgm:cxn modelId="{FAC4A5A1-903B-43DC-B12A-35ECB4814729}" srcId="{1B0FBB26-4F66-46FD-BB39-99728D4CE000}" destId="{9C79AD49-6328-4307-BD4B-42DE9E8B1D28}" srcOrd="0" destOrd="0" parTransId="{94DC2EF2-FEAC-4ED9-8568-346EE3521FD0}" sibTransId="{E79D9372-19EE-4B32-963B-2F6E652E756A}"/>
    <dgm:cxn modelId="{BA28A9F6-3FFE-4587-B96A-B5123DC5B1D5}" type="presOf" srcId="{23E15FF2-3064-4E64-BC8F-25C86618BFC1}" destId="{1CC36DA3-FFBA-4AB4-A87D-555A62C139FB}" srcOrd="0" destOrd="0" presId="urn:microsoft.com/office/officeart/2005/8/layout/chevron2"/>
    <dgm:cxn modelId="{F8CF3CE2-165D-497C-8E0F-52C260F09737}" srcId="{C1F59CD5-1A44-416A-9BA3-D690DC7FEF86}" destId="{1B0FBB26-4F66-46FD-BB39-99728D4CE000}" srcOrd="0" destOrd="0" parTransId="{BA20A5AB-FA7B-40E9-BDF5-0EDF8F1DE46A}" sibTransId="{2830C440-DCB7-4978-A9E0-78BB9C3862DB}"/>
    <dgm:cxn modelId="{6F6D4DCE-4F78-43DE-800A-F8931E583E8D}" type="presOf" srcId="{1B0FBB26-4F66-46FD-BB39-99728D4CE000}" destId="{2E80625A-59C8-4F8D-AF2E-8BB6A8003AE1}" srcOrd="0" destOrd="0" presId="urn:microsoft.com/office/officeart/2005/8/layout/chevron2"/>
    <dgm:cxn modelId="{DA3E8DFE-45B4-4B2C-BB45-318A00C24A43}" type="presParOf" srcId="{6019C363-D199-4AA6-9135-99F820A08B5B}" destId="{C2E8B1FC-F388-46F0-BF75-1409E0305C36}" srcOrd="0" destOrd="0" presId="urn:microsoft.com/office/officeart/2005/8/layout/chevron2"/>
    <dgm:cxn modelId="{9EEE7836-18E1-458F-ADD9-A2039A6C2A0D}" type="presParOf" srcId="{C2E8B1FC-F388-46F0-BF75-1409E0305C36}" destId="{2E80625A-59C8-4F8D-AF2E-8BB6A8003AE1}" srcOrd="0" destOrd="0" presId="urn:microsoft.com/office/officeart/2005/8/layout/chevron2"/>
    <dgm:cxn modelId="{1ECE4071-9675-4138-86BE-D43ECC807E38}" type="presParOf" srcId="{C2E8B1FC-F388-46F0-BF75-1409E0305C36}" destId="{56687F91-3190-423E-B9E4-400777A6AC1E}" srcOrd="1" destOrd="0" presId="urn:microsoft.com/office/officeart/2005/8/layout/chevron2"/>
    <dgm:cxn modelId="{12689219-97F1-494D-A1CF-2A27C941865C}" type="presParOf" srcId="{6019C363-D199-4AA6-9135-99F820A08B5B}" destId="{F0F6A997-35B1-46BD-98AC-ED4E29CAC5E5}" srcOrd="1" destOrd="0" presId="urn:microsoft.com/office/officeart/2005/8/layout/chevron2"/>
    <dgm:cxn modelId="{1F613C1B-A0FA-4C7E-9E24-56464D72499B}" type="presParOf" srcId="{6019C363-D199-4AA6-9135-99F820A08B5B}" destId="{B3533820-E746-4572-8A32-8F1F86A35A33}" srcOrd="2" destOrd="0" presId="urn:microsoft.com/office/officeart/2005/8/layout/chevron2"/>
    <dgm:cxn modelId="{E40C042C-D0D1-4FE9-AC00-152282D1FDD2}" type="presParOf" srcId="{B3533820-E746-4572-8A32-8F1F86A35A33}" destId="{809506B7-8470-4E01-A843-FFB99229C368}" srcOrd="0" destOrd="0" presId="urn:microsoft.com/office/officeart/2005/8/layout/chevron2"/>
    <dgm:cxn modelId="{01E63C69-8D15-4B85-8015-832C935D089C}" type="presParOf" srcId="{B3533820-E746-4572-8A32-8F1F86A35A33}" destId="{1CC36DA3-FFBA-4AB4-A87D-555A62C139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3312F7-81E6-4A6E-BAAB-1C602FC6B216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E00BA-948F-4CBD-B354-D666E49CC4E6}" type="pres">
      <dgm:prSet presAssocID="{643312F7-81E6-4A6E-BAAB-1C602FC6B2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974592E4-D73D-466E-81C9-97A64E9FC802}" type="presOf" srcId="{643312F7-81E6-4A6E-BAAB-1C602FC6B216}" destId="{374E00BA-948F-4CBD-B354-D666E49CC4E6}" srcOrd="0" destOrd="0" presId="urn:microsoft.com/office/officeart/2005/8/layout/hierarchy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3312F7-81E6-4A6E-BAAB-1C602FC6B216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E00BA-948F-4CBD-B354-D666E49CC4E6}" type="pres">
      <dgm:prSet presAssocID="{643312F7-81E6-4A6E-BAAB-1C602FC6B2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CC123AE1-B045-44AF-96BF-8910BAA5CC18}" type="presOf" srcId="{643312F7-81E6-4A6E-BAAB-1C602FC6B216}" destId="{374E00BA-948F-4CBD-B354-D666E49CC4E6}" srcOrd="0" destOrd="0" presId="urn:microsoft.com/office/officeart/2005/8/layout/hierarchy4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5882BB-5AC5-4172-950E-F3B59F912ED1}">
      <dsp:nvSpPr>
        <dsp:cNvPr id="0" name=""/>
        <dsp:cNvSpPr/>
      </dsp:nvSpPr>
      <dsp:spPr>
        <a:xfrm rot="10800000" flipV="1">
          <a:off x="1357323" y="78285"/>
          <a:ext cx="5694852" cy="117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cap="all" baseline="0" smtClean="0">
              <a:latin typeface="Arial" pitchFamily="34" charset="0"/>
              <a:cs typeface="Arial" pitchFamily="34" charset="0"/>
            </a:rPr>
            <a:t>Правовые нормы</a:t>
          </a:r>
          <a:endParaRPr lang="ru-RU" sz="2800" b="0" kern="1200" cap="all" baseline="0" dirty="0">
            <a:latin typeface="Arial" pitchFamily="34" charset="0"/>
            <a:cs typeface="Arial" pitchFamily="34" charset="0"/>
          </a:endParaRPr>
        </a:p>
      </dsp:txBody>
      <dsp:txXfrm rot="10800000" flipV="1">
        <a:off x="1357323" y="78285"/>
        <a:ext cx="5694852" cy="1179984"/>
      </dsp:txXfrm>
    </dsp:sp>
    <dsp:sp modelId="{0594C6FB-C7F8-49DB-9F11-A0F56BD76557}">
      <dsp:nvSpPr>
        <dsp:cNvPr id="0" name=""/>
        <dsp:cNvSpPr/>
      </dsp:nvSpPr>
      <dsp:spPr>
        <a:xfrm rot="8708398">
          <a:off x="1134388" y="1724902"/>
          <a:ext cx="2357460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23D290-0F21-47F0-9A40-3840F50B0041}">
      <dsp:nvSpPr>
        <dsp:cNvPr id="0" name=""/>
        <dsp:cNvSpPr/>
      </dsp:nvSpPr>
      <dsp:spPr>
        <a:xfrm>
          <a:off x="0" y="1497396"/>
          <a:ext cx="2691820" cy="2324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cap="none" baseline="0" dirty="0" smtClean="0"/>
            <a:t>Федеральный конституционный закон о поправке      к Конституции РФ</a:t>
          </a:r>
          <a:endParaRPr lang="ru-RU" sz="2400" kern="1200" cap="none" dirty="0" smtClean="0"/>
        </a:p>
      </dsp:txBody>
      <dsp:txXfrm>
        <a:off x="0" y="1497396"/>
        <a:ext cx="2691820" cy="2324541"/>
      </dsp:txXfrm>
    </dsp:sp>
    <dsp:sp modelId="{4C2637BC-B965-4B09-831C-EF742C286396}">
      <dsp:nvSpPr>
        <dsp:cNvPr id="0" name=""/>
        <dsp:cNvSpPr/>
      </dsp:nvSpPr>
      <dsp:spPr>
        <a:xfrm rot="5207248">
          <a:off x="3619330" y="1732653"/>
          <a:ext cx="1319623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25DB35-8BB5-4CB4-9AE5-3F57752E57C4}">
      <dsp:nvSpPr>
        <dsp:cNvPr id="0" name=""/>
        <dsp:cNvSpPr/>
      </dsp:nvSpPr>
      <dsp:spPr>
        <a:xfrm>
          <a:off x="2917191" y="1482994"/>
          <a:ext cx="2797852" cy="2338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cap="none" baseline="0" dirty="0" smtClean="0"/>
            <a:t>Порядок подготовки и проведения общероссийского голосования</a:t>
          </a:r>
          <a:endParaRPr lang="ru-RU" sz="2400" kern="1200" cap="none" dirty="0" smtClean="0"/>
        </a:p>
      </dsp:txBody>
      <dsp:txXfrm>
        <a:off x="2917191" y="1482994"/>
        <a:ext cx="2797852" cy="2338936"/>
      </dsp:txXfrm>
    </dsp:sp>
    <dsp:sp modelId="{21B93D9D-05D4-405E-AD7D-8AA022508424}">
      <dsp:nvSpPr>
        <dsp:cNvPr id="0" name=""/>
        <dsp:cNvSpPr/>
      </dsp:nvSpPr>
      <dsp:spPr>
        <a:xfrm rot="1963246">
          <a:off x="5003364" y="1717079"/>
          <a:ext cx="2480075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569AD-56C6-4381-BF8F-8145325EF396}">
      <dsp:nvSpPr>
        <dsp:cNvPr id="0" name=""/>
        <dsp:cNvSpPr/>
      </dsp:nvSpPr>
      <dsp:spPr>
        <a:xfrm>
          <a:off x="5929347" y="1474869"/>
          <a:ext cx="2714634" cy="2347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3600" kern="1200" cap="none" baseline="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kern="1200" cap="none" baseline="0" dirty="0" smtClean="0"/>
            <a:t>Инструкция по составлению и уточнению списков участников голосования</a:t>
          </a:r>
          <a:endParaRPr lang="ru-RU" sz="2300" kern="1200" cap="none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kern="1200" cap="none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b="1" kern="1200" cap="none" baseline="0" dirty="0" smtClean="0"/>
        </a:p>
      </dsp:txBody>
      <dsp:txXfrm>
        <a:off x="5929347" y="1474869"/>
        <a:ext cx="2714634" cy="234708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5882BB-5AC5-4172-950E-F3B59F912ED1}">
      <dsp:nvSpPr>
        <dsp:cNvPr id="0" name=""/>
        <dsp:cNvSpPr/>
      </dsp:nvSpPr>
      <dsp:spPr>
        <a:xfrm rot="10800000" flipV="1">
          <a:off x="1031912" y="35739"/>
          <a:ext cx="6643238" cy="1375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ПОСЛЕ ЗАВЕРШЕНИЯ ГОЛОСОВАНИЯ ЧЛЕНЫ УИК</a:t>
          </a:r>
          <a:endParaRPr lang="ru-RU" sz="20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 flipV="1">
        <a:off x="1031912" y="35739"/>
        <a:ext cx="6643238" cy="1375903"/>
      </dsp:txXfrm>
    </dsp:sp>
    <dsp:sp modelId="{0594C6FB-C7F8-49DB-9F11-A0F56BD76557}">
      <dsp:nvSpPr>
        <dsp:cNvPr id="0" name=""/>
        <dsp:cNvSpPr/>
      </dsp:nvSpPr>
      <dsp:spPr>
        <a:xfrm rot="8267901">
          <a:off x="1834908" y="1781029"/>
          <a:ext cx="1947448" cy="687144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23D290-0F21-47F0-9A40-3840F50B0041}">
      <dsp:nvSpPr>
        <dsp:cNvPr id="0" name=""/>
        <dsp:cNvSpPr/>
      </dsp:nvSpPr>
      <dsp:spPr>
        <a:xfrm>
          <a:off x="214328" y="1646736"/>
          <a:ext cx="3745966" cy="2263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dirty="0" smtClean="0">
              <a:latin typeface="Arial" pitchFamily="34" charset="0"/>
              <a:cs typeface="Arial" pitchFamily="34" charset="0"/>
            </a:rPr>
            <a:t>Подсчитывают число участников голосования по месту нахождения</a:t>
          </a:r>
          <a:endParaRPr lang="ru-RU" sz="2200" b="0" kern="1200" dirty="0" smtClean="0"/>
        </a:p>
      </dsp:txBody>
      <dsp:txXfrm>
        <a:off x="214328" y="1646736"/>
        <a:ext cx="3745966" cy="2263911"/>
      </dsp:txXfrm>
    </dsp:sp>
    <dsp:sp modelId="{21B93D9D-05D4-405E-AD7D-8AA022508424}">
      <dsp:nvSpPr>
        <dsp:cNvPr id="0" name=""/>
        <dsp:cNvSpPr/>
      </dsp:nvSpPr>
      <dsp:spPr>
        <a:xfrm rot="2702378">
          <a:off x="4826148" y="1802668"/>
          <a:ext cx="1895929" cy="687144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569AD-56C6-4381-BF8F-8145325EF396}">
      <dsp:nvSpPr>
        <dsp:cNvPr id="0" name=""/>
        <dsp:cNvSpPr/>
      </dsp:nvSpPr>
      <dsp:spPr>
        <a:xfrm>
          <a:off x="4572021" y="1678803"/>
          <a:ext cx="3743882" cy="2276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Arial" pitchFamily="34" charset="0"/>
              <a:cs typeface="Arial" pitchFamily="34" charset="0"/>
            </a:rPr>
            <a:t>Составляют акт и приобщают его к протоколу об итогах голосования</a:t>
          </a:r>
        </a:p>
      </dsp:txBody>
      <dsp:txXfrm>
        <a:off x="4572021" y="1678803"/>
        <a:ext cx="3743882" cy="22764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5882BB-5AC5-4172-950E-F3B59F912ED1}">
      <dsp:nvSpPr>
        <dsp:cNvPr id="0" name=""/>
        <dsp:cNvSpPr/>
      </dsp:nvSpPr>
      <dsp:spPr>
        <a:xfrm rot="10800000" flipV="1">
          <a:off x="1059216" y="35713"/>
          <a:ext cx="6511532" cy="1535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ЗАЯВЛЕНИЕ ПОДАЕТСЯ                    с 25 марта по16 апреля </a:t>
          </a:r>
          <a:endParaRPr lang="ru-RU" sz="28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 flipV="1">
        <a:off x="1059216" y="35713"/>
        <a:ext cx="6511532" cy="1535211"/>
      </dsp:txXfrm>
    </dsp:sp>
    <dsp:sp modelId="{0594C6FB-C7F8-49DB-9F11-A0F56BD76557}">
      <dsp:nvSpPr>
        <dsp:cNvPr id="0" name=""/>
        <dsp:cNvSpPr/>
      </dsp:nvSpPr>
      <dsp:spPr>
        <a:xfrm rot="8731573">
          <a:off x="1095596" y="1979722"/>
          <a:ext cx="2251697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23D290-0F21-47F0-9A40-3840F50B0041}">
      <dsp:nvSpPr>
        <dsp:cNvPr id="0" name=""/>
        <dsp:cNvSpPr/>
      </dsp:nvSpPr>
      <dsp:spPr>
        <a:xfrm>
          <a:off x="0" y="1893092"/>
          <a:ext cx="2586623" cy="196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 smtClean="0"/>
            <a:t>В ТИК</a:t>
          </a:r>
        </a:p>
      </dsp:txBody>
      <dsp:txXfrm>
        <a:off x="0" y="1893092"/>
        <a:ext cx="2586623" cy="1969855"/>
      </dsp:txXfrm>
    </dsp:sp>
    <dsp:sp modelId="{4C2637BC-B965-4B09-831C-EF742C286396}">
      <dsp:nvSpPr>
        <dsp:cNvPr id="0" name=""/>
        <dsp:cNvSpPr/>
      </dsp:nvSpPr>
      <dsp:spPr>
        <a:xfrm rot="5522631">
          <a:off x="3649567" y="1994442"/>
          <a:ext cx="1227183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25DB35-8BB5-4CB4-9AE5-3F57752E57C4}">
      <dsp:nvSpPr>
        <dsp:cNvPr id="0" name=""/>
        <dsp:cNvSpPr/>
      </dsp:nvSpPr>
      <dsp:spPr>
        <a:xfrm>
          <a:off x="2928969" y="1893112"/>
          <a:ext cx="2624612" cy="195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kern="1200" dirty="0" smtClean="0"/>
            <a:t>ЧЕРЕЗ МФЦ</a:t>
          </a:r>
        </a:p>
        <a:p>
          <a:pPr lvl="0" algn="ctr" defTabSz="1155700">
            <a:spcBef>
              <a:spcPct val="0"/>
            </a:spcBef>
          </a:pPr>
          <a:endParaRPr lang="ru-RU" sz="2600" kern="1200" dirty="0" smtClean="0"/>
        </a:p>
      </dsp:txBody>
      <dsp:txXfrm>
        <a:off x="2928969" y="1893112"/>
        <a:ext cx="2624612" cy="1951130"/>
      </dsp:txXfrm>
    </dsp:sp>
    <dsp:sp modelId="{21B93D9D-05D4-405E-AD7D-8AA022508424}">
      <dsp:nvSpPr>
        <dsp:cNvPr id="0" name=""/>
        <dsp:cNvSpPr/>
      </dsp:nvSpPr>
      <dsp:spPr>
        <a:xfrm rot="2118340">
          <a:off x="5247655" y="1965192"/>
          <a:ext cx="2153098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569AD-56C6-4381-BF8F-8145325EF396}">
      <dsp:nvSpPr>
        <dsp:cNvPr id="0" name=""/>
        <dsp:cNvSpPr/>
      </dsp:nvSpPr>
      <dsp:spPr>
        <a:xfrm>
          <a:off x="5906077" y="1893096"/>
          <a:ext cx="2593358" cy="1910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ЧЕРЕЗ ЕПГУ </a:t>
          </a:r>
          <a:endParaRPr lang="ru-RU" sz="3600" b="1" kern="1200" dirty="0" smtClean="0"/>
        </a:p>
      </dsp:txBody>
      <dsp:txXfrm>
        <a:off x="5906077" y="1893096"/>
        <a:ext cx="2593358" cy="19106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5882BB-5AC5-4172-950E-F3B59F912ED1}">
      <dsp:nvSpPr>
        <dsp:cNvPr id="0" name=""/>
        <dsp:cNvSpPr/>
      </dsp:nvSpPr>
      <dsp:spPr>
        <a:xfrm rot="10800000" flipV="1">
          <a:off x="1341493" y="0"/>
          <a:ext cx="6050027" cy="13802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УИК</a:t>
          </a:r>
          <a:endParaRPr lang="ru-RU" sz="42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 flipV="1">
        <a:off x="1341493" y="0"/>
        <a:ext cx="6050027" cy="1380219"/>
      </dsp:txXfrm>
    </dsp:sp>
    <dsp:sp modelId="{0594C6FB-C7F8-49DB-9F11-A0F56BD76557}">
      <dsp:nvSpPr>
        <dsp:cNvPr id="0" name=""/>
        <dsp:cNvSpPr/>
      </dsp:nvSpPr>
      <dsp:spPr>
        <a:xfrm rot="8239029">
          <a:off x="1835895" y="1766451"/>
          <a:ext cx="1981882" cy="687144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23D290-0F21-47F0-9A40-3840F50B0041}">
      <dsp:nvSpPr>
        <dsp:cNvPr id="0" name=""/>
        <dsp:cNvSpPr/>
      </dsp:nvSpPr>
      <dsp:spPr>
        <a:xfrm>
          <a:off x="196226" y="1649893"/>
          <a:ext cx="3804305" cy="22638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 11 апреля                   по 16 апреля</a:t>
          </a:r>
          <a:endParaRPr lang="ru-RU" sz="3200" b="0" kern="1200" dirty="0" smtClean="0"/>
        </a:p>
      </dsp:txBody>
      <dsp:txXfrm>
        <a:off x="196226" y="1649893"/>
        <a:ext cx="3804305" cy="2263856"/>
      </dsp:txXfrm>
    </dsp:sp>
    <dsp:sp modelId="{21B93D9D-05D4-405E-AD7D-8AA022508424}">
      <dsp:nvSpPr>
        <dsp:cNvPr id="0" name=""/>
        <dsp:cNvSpPr/>
      </dsp:nvSpPr>
      <dsp:spPr>
        <a:xfrm rot="2779403">
          <a:off x="4796395" y="1775145"/>
          <a:ext cx="1868407" cy="687144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569AD-56C6-4381-BF8F-8145325EF396}">
      <dsp:nvSpPr>
        <dsp:cNvPr id="0" name=""/>
        <dsp:cNvSpPr/>
      </dsp:nvSpPr>
      <dsp:spPr>
        <a:xfrm>
          <a:off x="4500588" y="1649881"/>
          <a:ext cx="3750318" cy="2288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Специальное заявление                              не используется!</a:t>
          </a:r>
          <a:endParaRPr lang="ru-RU" sz="3200" b="0" kern="1200" dirty="0" smtClean="0"/>
        </a:p>
      </dsp:txBody>
      <dsp:txXfrm>
        <a:off x="4500588" y="1649881"/>
        <a:ext cx="3750318" cy="228899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5882BB-5AC5-4172-950E-F3B59F912ED1}">
      <dsp:nvSpPr>
        <dsp:cNvPr id="0" name=""/>
        <dsp:cNvSpPr/>
      </dsp:nvSpPr>
      <dsp:spPr>
        <a:xfrm rot="10800000" flipV="1">
          <a:off x="1357323" y="78285"/>
          <a:ext cx="5694852" cy="117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cap="all" baseline="0" dirty="0" smtClean="0">
              <a:latin typeface="Arial" pitchFamily="34" charset="0"/>
              <a:cs typeface="Arial" pitchFamily="34" charset="0"/>
            </a:rPr>
            <a:t>Условия подачи заявления</a:t>
          </a:r>
          <a:endParaRPr lang="ru-RU" sz="2700" b="0" kern="1200" cap="all" baseline="0" dirty="0">
            <a:latin typeface="Arial" pitchFamily="34" charset="0"/>
            <a:cs typeface="Arial" pitchFamily="34" charset="0"/>
          </a:endParaRPr>
        </a:p>
      </dsp:txBody>
      <dsp:txXfrm rot="10800000" flipV="1">
        <a:off x="1357323" y="78285"/>
        <a:ext cx="5694852" cy="1179984"/>
      </dsp:txXfrm>
    </dsp:sp>
    <dsp:sp modelId="{0594C6FB-C7F8-49DB-9F11-A0F56BD76557}">
      <dsp:nvSpPr>
        <dsp:cNvPr id="0" name=""/>
        <dsp:cNvSpPr/>
      </dsp:nvSpPr>
      <dsp:spPr>
        <a:xfrm rot="8708398">
          <a:off x="1134388" y="1724902"/>
          <a:ext cx="2357460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23D290-0F21-47F0-9A40-3840F50B0041}">
      <dsp:nvSpPr>
        <dsp:cNvPr id="0" name=""/>
        <dsp:cNvSpPr/>
      </dsp:nvSpPr>
      <dsp:spPr>
        <a:xfrm>
          <a:off x="0" y="1497396"/>
          <a:ext cx="2691820" cy="2324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cap="none" dirty="0" smtClean="0"/>
            <a:t>Заявление подается  участником  голосования лично</a:t>
          </a:r>
        </a:p>
      </dsp:txBody>
      <dsp:txXfrm>
        <a:off x="0" y="1497396"/>
        <a:ext cx="2691820" cy="2324541"/>
      </dsp:txXfrm>
    </dsp:sp>
    <dsp:sp modelId="{4C2637BC-B965-4B09-831C-EF742C286396}">
      <dsp:nvSpPr>
        <dsp:cNvPr id="0" name=""/>
        <dsp:cNvSpPr/>
      </dsp:nvSpPr>
      <dsp:spPr>
        <a:xfrm rot="5207248">
          <a:off x="3619330" y="1732653"/>
          <a:ext cx="1319623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25DB35-8BB5-4CB4-9AE5-3F57752E57C4}">
      <dsp:nvSpPr>
        <dsp:cNvPr id="0" name=""/>
        <dsp:cNvSpPr/>
      </dsp:nvSpPr>
      <dsp:spPr>
        <a:xfrm>
          <a:off x="2917191" y="1482994"/>
          <a:ext cx="2797852" cy="2338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cap="none" dirty="0" smtClean="0"/>
            <a:t>Участник  голосования </a:t>
          </a:r>
          <a:r>
            <a:rPr lang="ru-RU" sz="2300" kern="1200" cap="none" baseline="0" dirty="0" smtClean="0"/>
            <a:t> должен иметь при себе паспорт (временное удостоверение личности)</a:t>
          </a:r>
          <a:endParaRPr lang="ru-RU" sz="2300" kern="1200" cap="none" dirty="0" smtClean="0"/>
        </a:p>
      </dsp:txBody>
      <dsp:txXfrm>
        <a:off x="2917191" y="1482994"/>
        <a:ext cx="2797852" cy="2338936"/>
      </dsp:txXfrm>
    </dsp:sp>
    <dsp:sp modelId="{21B93D9D-05D4-405E-AD7D-8AA022508424}">
      <dsp:nvSpPr>
        <dsp:cNvPr id="0" name=""/>
        <dsp:cNvSpPr/>
      </dsp:nvSpPr>
      <dsp:spPr>
        <a:xfrm rot="1963246">
          <a:off x="5003364" y="1717079"/>
          <a:ext cx="2480075" cy="522068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569AD-56C6-4381-BF8F-8145325EF396}">
      <dsp:nvSpPr>
        <dsp:cNvPr id="0" name=""/>
        <dsp:cNvSpPr/>
      </dsp:nvSpPr>
      <dsp:spPr>
        <a:xfrm>
          <a:off x="5929347" y="1474869"/>
          <a:ext cx="2714634" cy="2347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3600" kern="1200" cap="none" baseline="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cap="none" baseline="0" dirty="0" smtClean="0"/>
            <a:t>Участник голосования вправе подать заявление один раз</a:t>
          </a:r>
          <a:endParaRPr lang="ru-RU" sz="2400" kern="1200" cap="none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kern="1200" cap="none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b="1" kern="1200" cap="none" baseline="0" dirty="0" smtClean="0"/>
        </a:p>
      </dsp:txBody>
      <dsp:txXfrm>
        <a:off x="5929347" y="1474869"/>
        <a:ext cx="2714634" cy="23470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80625A-59C8-4F8D-AF2E-8BB6A8003AE1}">
      <dsp:nvSpPr>
        <dsp:cNvPr id="0" name=""/>
        <dsp:cNvSpPr/>
      </dsp:nvSpPr>
      <dsp:spPr>
        <a:xfrm rot="5400000">
          <a:off x="-270550" y="273242"/>
          <a:ext cx="1803669" cy="1262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1</a:t>
          </a:r>
          <a:endParaRPr lang="ru-RU" sz="3500" kern="1200" dirty="0"/>
        </a:p>
      </dsp:txBody>
      <dsp:txXfrm rot="5400000">
        <a:off x="-270550" y="273242"/>
        <a:ext cx="1803669" cy="1262568"/>
      </dsp:txXfrm>
    </dsp:sp>
    <dsp:sp modelId="{56687F91-3190-423E-B9E4-400777A6AC1E}">
      <dsp:nvSpPr>
        <dsp:cNvPr id="0" name=""/>
        <dsp:cNvSpPr/>
      </dsp:nvSpPr>
      <dsp:spPr>
        <a:xfrm rot="5400000">
          <a:off x="4312752" y="-3047491"/>
          <a:ext cx="1172385" cy="7272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b="0" kern="1200" dirty="0" smtClean="0"/>
            <a:t>Основную часть, которая остается            в комиссии (МФЦ)</a:t>
          </a:r>
          <a:endParaRPr lang="ru-RU" sz="3300" b="0" kern="1200" dirty="0"/>
        </a:p>
      </dsp:txBody>
      <dsp:txXfrm rot="5400000">
        <a:off x="4312752" y="-3047491"/>
        <a:ext cx="1172385" cy="7272753"/>
      </dsp:txXfrm>
    </dsp:sp>
    <dsp:sp modelId="{809506B7-8470-4E01-A843-FFB99229C368}">
      <dsp:nvSpPr>
        <dsp:cNvPr id="0" name=""/>
        <dsp:cNvSpPr/>
      </dsp:nvSpPr>
      <dsp:spPr>
        <a:xfrm rot="5400000">
          <a:off x="-270550" y="1786055"/>
          <a:ext cx="1803669" cy="1262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</a:t>
          </a:r>
          <a:endParaRPr lang="ru-RU" sz="3500" kern="1200" dirty="0"/>
        </a:p>
      </dsp:txBody>
      <dsp:txXfrm rot="5400000">
        <a:off x="-270550" y="1786055"/>
        <a:ext cx="1803669" cy="1262568"/>
      </dsp:txXfrm>
    </dsp:sp>
    <dsp:sp modelId="{1CC36DA3-FFBA-4AB4-A87D-555A62C139FB}">
      <dsp:nvSpPr>
        <dsp:cNvPr id="0" name=""/>
        <dsp:cNvSpPr/>
      </dsp:nvSpPr>
      <dsp:spPr>
        <a:xfrm rot="5400000">
          <a:off x="4312752" y="-1534679"/>
          <a:ext cx="1172385" cy="7272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cap="none" baseline="0" dirty="0" smtClean="0"/>
            <a:t>Отрывную часть, которая передается участнику голосования</a:t>
          </a:r>
          <a:endParaRPr lang="ru-RU" sz="3300" kern="1200" dirty="0"/>
        </a:p>
      </dsp:txBody>
      <dsp:txXfrm rot="5400000">
        <a:off x="4312752" y="-1534679"/>
        <a:ext cx="1172385" cy="727275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80625A-59C8-4F8D-AF2E-8BB6A8003AE1}">
      <dsp:nvSpPr>
        <dsp:cNvPr id="0" name=""/>
        <dsp:cNvSpPr/>
      </dsp:nvSpPr>
      <dsp:spPr>
        <a:xfrm rot="5400000">
          <a:off x="-265208" y="268057"/>
          <a:ext cx="1768055" cy="1237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</a:t>
          </a:r>
          <a:endParaRPr lang="ru-RU" sz="3400" kern="1200" dirty="0"/>
        </a:p>
      </dsp:txBody>
      <dsp:txXfrm rot="5400000">
        <a:off x="-265208" y="268057"/>
        <a:ext cx="1768055" cy="1237638"/>
      </dsp:txXfrm>
    </dsp:sp>
    <dsp:sp modelId="{56687F91-3190-423E-B9E4-400777A6AC1E}">
      <dsp:nvSpPr>
        <dsp:cNvPr id="0" name=""/>
        <dsp:cNvSpPr/>
      </dsp:nvSpPr>
      <dsp:spPr>
        <a:xfrm rot="5400000">
          <a:off x="4311862" y="-3071374"/>
          <a:ext cx="1149236" cy="72976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Информацию о числе участников голосования, включенных в список участников голосования по месту нахождения</a:t>
          </a:r>
          <a:endParaRPr lang="ru-RU" sz="2400" b="0" kern="1200" dirty="0"/>
        </a:p>
      </dsp:txBody>
      <dsp:txXfrm rot="5400000">
        <a:off x="4311862" y="-3071374"/>
        <a:ext cx="1149236" cy="7297683"/>
      </dsp:txXfrm>
    </dsp:sp>
    <dsp:sp modelId="{809506B7-8470-4E01-A843-FFB99229C368}">
      <dsp:nvSpPr>
        <dsp:cNvPr id="0" name=""/>
        <dsp:cNvSpPr/>
      </dsp:nvSpPr>
      <dsp:spPr>
        <a:xfrm rot="5400000">
          <a:off x="-265208" y="1744732"/>
          <a:ext cx="1768055" cy="1237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</a:t>
          </a:r>
          <a:endParaRPr lang="ru-RU" sz="3400" kern="1200" dirty="0"/>
        </a:p>
      </dsp:txBody>
      <dsp:txXfrm rot="5400000">
        <a:off x="-265208" y="1744732"/>
        <a:ext cx="1768055" cy="1237638"/>
      </dsp:txXfrm>
    </dsp:sp>
    <dsp:sp modelId="{1CC36DA3-FFBA-4AB4-A87D-555A62C139FB}">
      <dsp:nvSpPr>
        <dsp:cNvPr id="0" name=""/>
        <dsp:cNvSpPr/>
      </dsp:nvSpPr>
      <dsp:spPr>
        <a:xfrm rot="5400000">
          <a:off x="4311862" y="-1594699"/>
          <a:ext cx="1149236" cy="72976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cap="none" baseline="0" dirty="0" smtClean="0"/>
            <a:t>Реестр участников голосования, подлежащих исключению из списка участников голосования</a:t>
          </a:r>
          <a:endParaRPr lang="ru-RU" sz="2400" kern="1200" dirty="0"/>
        </a:p>
      </dsp:txBody>
      <dsp:txXfrm rot="5400000">
        <a:off x="4311862" y="-1594699"/>
        <a:ext cx="1149236" cy="729768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5882BB-5AC5-4172-950E-F3B59F912ED1}">
      <dsp:nvSpPr>
        <dsp:cNvPr id="0" name=""/>
        <dsp:cNvSpPr/>
      </dsp:nvSpPr>
      <dsp:spPr>
        <a:xfrm rot="10800000" flipV="1">
          <a:off x="1031912" y="35739"/>
          <a:ext cx="6643238" cy="1375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ПЕРЕД ОТКРЫТИЕМ УЧАСТКА ПРЕДСЕДАТЕЛЬ УИК ИНФОРМИРУЕТ ПРИСУТСТВУЮЩИХ </a:t>
          </a:r>
          <a:endParaRPr lang="ru-RU" sz="20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 flipV="1">
        <a:off x="1031912" y="35739"/>
        <a:ext cx="6643238" cy="1375903"/>
      </dsp:txXfrm>
    </dsp:sp>
    <dsp:sp modelId="{0594C6FB-C7F8-49DB-9F11-A0F56BD76557}">
      <dsp:nvSpPr>
        <dsp:cNvPr id="0" name=""/>
        <dsp:cNvSpPr/>
      </dsp:nvSpPr>
      <dsp:spPr>
        <a:xfrm rot="8267901">
          <a:off x="1834908" y="1781029"/>
          <a:ext cx="1947448" cy="687144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23D290-0F21-47F0-9A40-3840F50B0041}">
      <dsp:nvSpPr>
        <dsp:cNvPr id="0" name=""/>
        <dsp:cNvSpPr/>
      </dsp:nvSpPr>
      <dsp:spPr>
        <a:xfrm>
          <a:off x="214328" y="1646736"/>
          <a:ext cx="3745966" cy="2263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dirty="0" smtClean="0">
              <a:latin typeface="Arial" pitchFamily="34" charset="0"/>
              <a:cs typeface="Arial" pitchFamily="34" charset="0"/>
            </a:rPr>
            <a:t>О числе включенных в список участников голосования, подавших заявления</a:t>
          </a:r>
          <a:endParaRPr lang="ru-RU" sz="2200" b="0" kern="1200" dirty="0" smtClean="0"/>
        </a:p>
      </dsp:txBody>
      <dsp:txXfrm>
        <a:off x="214328" y="1646736"/>
        <a:ext cx="3745966" cy="2263911"/>
      </dsp:txXfrm>
    </dsp:sp>
    <dsp:sp modelId="{21B93D9D-05D4-405E-AD7D-8AA022508424}">
      <dsp:nvSpPr>
        <dsp:cNvPr id="0" name=""/>
        <dsp:cNvSpPr/>
      </dsp:nvSpPr>
      <dsp:spPr>
        <a:xfrm rot="2702378">
          <a:off x="4826148" y="1802668"/>
          <a:ext cx="1895929" cy="687144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569AD-56C6-4381-BF8F-8145325EF396}">
      <dsp:nvSpPr>
        <dsp:cNvPr id="0" name=""/>
        <dsp:cNvSpPr/>
      </dsp:nvSpPr>
      <dsp:spPr>
        <a:xfrm>
          <a:off x="4572021" y="1678803"/>
          <a:ext cx="3743882" cy="2276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Arial" pitchFamily="34" charset="0"/>
              <a:cs typeface="Arial" pitchFamily="34" charset="0"/>
            </a:rPr>
            <a:t>О числе исключенных из списка участников голосования, подавших заявления</a:t>
          </a:r>
        </a:p>
      </dsp:txBody>
      <dsp:txXfrm>
        <a:off x="4572021" y="1678803"/>
        <a:ext cx="3743882" cy="2276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#Work\Пащенко Илья\6Дополнение\4а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29146"/>
            <a:ext cx="9144000" cy="51481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28613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ПОРЯДКЕ ПОДАЧИ УЧАСТНИКАМИ ГОЛОСОВАНИЯ ЗАЯВЛЕНИЯ О ВКЛЮЧЕНИИ В СПИСОК УЧАСТНИКОВ ОБЩЕРОССИЙСКОГО ГОЛОСОВАНИЯ ПО МЕСТУ НАХОЖДЕНИЯ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98797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НОРМАТИВНАЯ БАЗА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964395"/>
          <a:ext cx="8929750" cy="401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3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08867"/>
            <a:ext cx="914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ПОДАЧЕ ЗАЯВЛЕНИЯ ГРАЖДАНИНУ ОТКАЗЫВАЕТСЯ В СЛУЧАЯХ</a:t>
            </a:r>
            <a:endParaRPr lang="ru-RU" sz="17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357160" y="4232684"/>
            <a:ext cx="8488649" cy="682744"/>
            <a:chOff x="327675" y="3001329"/>
            <a:chExt cx="8488649" cy="59764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27675" y="3001329"/>
              <a:ext cx="8488649" cy="59764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47660" y="3077897"/>
              <a:ext cx="8448679" cy="439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Повторного обращения для подачи заявления</a:t>
              </a:r>
              <a:endParaRPr lang="ru-RU" sz="2400" kern="1200" dirty="0"/>
            </a:p>
          </p:txBody>
        </p:sp>
      </p:grpSp>
      <p:grpSp>
        <p:nvGrpSpPr>
          <p:cNvPr id="4" name="Группа 13"/>
          <p:cNvGrpSpPr/>
          <p:nvPr/>
        </p:nvGrpSpPr>
        <p:grpSpPr>
          <a:xfrm>
            <a:off x="357160" y="3303989"/>
            <a:ext cx="8488649" cy="767960"/>
            <a:chOff x="327675" y="1960542"/>
            <a:chExt cx="8488649" cy="64236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27675" y="1980529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47660" y="1960542"/>
              <a:ext cx="8448679" cy="64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Обращения ранее 25 марта и позднее 16 апреля </a:t>
              </a:r>
              <a:endParaRPr lang="ru-RU" sz="2400" kern="1200" dirty="0"/>
            </a:p>
          </p:txBody>
        </p:sp>
      </p:grpSp>
      <p:grpSp>
        <p:nvGrpSpPr>
          <p:cNvPr id="5" name="Группа 16"/>
          <p:cNvGrpSpPr/>
          <p:nvPr/>
        </p:nvGrpSpPr>
        <p:grpSpPr>
          <a:xfrm>
            <a:off x="357158" y="1428742"/>
            <a:ext cx="8488649" cy="839396"/>
            <a:chOff x="172326" y="1980528"/>
            <a:chExt cx="8488649" cy="68233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72326" y="1980528"/>
              <a:ext cx="8488649" cy="6823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72326" y="2097906"/>
              <a:ext cx="8448679" cy="43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err="1" smtClean="0"/>
                <a:t>Непредъявления</a:t>
              </a:r>
              <a:r>
                <a:rPr lang="ru-RU" sz="2400" kern="1200" smtClean="0"/>
                <a:t> паспорта (</a:t>
              </a:r>
              <a:r>
                <a:rPr lang="ru-RU" sz="2400" kern="1200" dirty="0" smtClean="0"/>
                <a:t>временного удостоверения)</a:t>
              </a:r>
              <a:endParaRPr lang="ru-RU" sz="2400" kern="1200" dirty="0"/>
            </a:p>
          </p:txBody>
        </p:sp>
      </p:grpSp>
      <p:grpSp>
        <p:nvGrpSpPr>
          <p:cNvPr id="6" name="Группа 13"/>
          <p:cNvGrpSpPr/>
          <p:nvPr/>
        </p:nvGrpSpPr>
        <p:grpSpPr>
          <a:xfrm>
            <a:off x="357159" y="2411014"/>
            <a:ext cx="8597895" cy="767960"/>
            <a:chOff x="327675" y="1960543"/>
            <a:chExt cx="8597895" cy="64236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7675" y="1980529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76891" y="1960543"/>
              <a:ext cx="8448679" cy="64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err="1" smtClean="0"/>
                <a:t>Недостижения</a:t>
              </a:r>
              <a:r>
                <a:rPr lang="ru-RU" sz="2400" dirty="0" smtClean="0"/>
                <a:t> на день голосования 18 лет</a:t>
              </a:r>
              <a:endParaRPr lang="ru-RU" sz="2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71552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400" cap="all" dirty="0" smtClean="0">
                <a:latin typeface="Calibri" pitchFamily="34" charset="0"/>
                <a:cs typeface="Arial" pitchFamily="34" charset="0"/>
              </a:rPr>
              <a:t>заявление СОДЕРЖИТ</a:t>
            </a:r>
            <a:endParaRPr lang="ru-RU" sz="3400" cap="all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1714493"/>
          <a:ext cx="8535322" cy="332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3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0886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ОСНОВНОЙ ЧАСТИ ЗАЯВЛЕНИЯ УКАЗЫВАЮТСЯ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357160" y="4232684"/>
            <a:ext cx="8488649" cy="682744"/>
            <a:chOff x="327675" y="3001329"/>
            <a:chExt cx="8488649" cy="59764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27675" y="3001329"/>
              <a:ext cx="8488649" cy="59764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47660" y="3077897"/>
              <a:ext cx="8448679" cy="439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Дата, время и подпись участника голосования,                           ставится печать (штамп)</a:t>
              </a:r>
              <a:endParaRPr lang="ru-RU" sz="2400" kern="1200" dirty="0"/>
            </a:p>
          </p:txBody>
        </p:sp>
      </p:grpSp>
      <p:grpSp>
        <p:nvGrpSpPr>
          <p:cNvPr id="4" name="Группа 13"/>
          <p:cNvGrpSpPr/>
          <p:nvPr/>
        </p:nvGrpSpPr>
        <p:grpSpPr>
          <a:xfrm>
            <a:off x="357160" y="3303989"/>
            <a:ext cx="8488649" cy="767960"/>
            <a:chOff x="327675" y="1960542"/>
            <a:chExt cx="8488649" cy="64236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27675" y="1980529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47660" y="1960542"/>
              <a:ext cx="8448679" cy="64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Номер телефона, серия и номер паспорта участника голосования </a:t>
              </a:r>
              <a:endParaRPr lang="ru-RU" sz="2400" kern="1200" dirty="0"/>
            </a:p>
          </p:txBody>
        </p:sp>
      </p:grpSp>
      <p:grpSp>
        <p:nvGrpSpPr>
          <p:cNvPr id="5" name="Группа 16"/>
          <p:cNvGrpSpPr/>
          <p:nvPr/>
        </p:nvGrpSpPr>
        <p:grpSpPr>
          <a:xfrm>
            <a:off x="357159" y="1446602"/>
            <a:ext cx="8488649" cy="839396"/>
            <a:chOff x="172326" y="1980528"/>
            <a:chExt cx="8488649" cy="68233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72326" y="1980528"/>
              <a:ext cx="8488649" cy="6823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72326" y="2097906"/>
              <a:ext cx="8448679" cy="43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Место подачи заявления, номер участка для голосования               по месту нахождения, наименование субъекта РФ</a:t>
              </a:r>
              <a:endParaRPr lang="ru-RU" sz="2400" kern="1200" dirty="0"/>
            </a:p>
          </p:txBody>
        </p:sp>
      </p:grpSp>
      <p:grpSp>
        <p:nvGrpSpPr>
          <p:cNvPr id="6" name="Группа 13"/>
          <p:cNvGrpSpPr/>
          <p:nvPr/>
        </p:nvGrpSpPr>
        <p:grpSpPr>
          <a:xfrm>
            <a:off x="357159" y="2411014"/>
            <a:ext cx="8597895" cy="767960"/>
            <a:chOff x="327675" y="1960543"/>
            <a:chExt cx="8597895" cy="64236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7675" y="1980529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76891" y="1960543"/>
              <a:ext cx="8448679" cy="64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Фамилия, имя отчество, дата рождения, адрес места жительства участника голосования </a:t>
              </a:r>
              <a:endParaRPr lang="ru-RU" sz="2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500180"/>
          <a:ext cx="8215370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42858"/>
            <a:ext cx="8572560" cy="482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500180"/>
          <a:ext cx="8215370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655" y="285734"/>
            <a:ext cx="8788063" cy="457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3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6244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ОТРЫВНОЙ ЧАСТИ ЗАЯВЛЕНИЯ УКАЗЫВАЮТСЯ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357160" y="4246461"/>
            <a:ext cx="8488649" cy="682744"/>
            <a:chOff x="327675" y="3001329"/>
            <a:chExt cx="8488649" cy="59764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27675" y="3001329"/>
              <a:ext cx="8488649" cy="59764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>
              <a:off x="347660" y="3077897"/>
              <a:ext cx="8448679" cy="439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Фамилия, инициалы и подпись лица, принявшего заявление, ставится дата его принятия, печать (штамп)</a:t>
              </a:r>
              <a:endParaRPr lang="ru-RU" sz="2400" kern="1200" dirty="0"/>
            </a:p>
          </p:txBody>
        </p:sp>
      </p:grpSp>
      <p:grpSp>
        <p:nvGrpSpPr>
          <p:cNvPr id="4" name="Группа 13"/>
          <p:cNvGrpSpPr/>
          <p:nvPr/>
        </p:nvGrpSpPr>
        <p:grpSpPr>
          <a:xfrm>
            <a:off x="357159" y="3321850"/>
            <a:ext cx="8488649" cy="767960"/>
            <a:chOff x="327675" y="1960542"/>
            <a:chExt cx="8488649" cy="64236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27675" y="1980529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47660" y="1960542"/>
              <a:ext cx="8448679" cy="64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Адрес помещения для голосования и номер телефона УИК              по месту нахождения участника голосования</a:t>
              </a:r>
              <a:endParaRPr lang="ru-RU" sz="2400" kern="1200" dirty="0"/>
            </a:p>
          </p:txBody>
        </p:sp>
      </p:grpSp>
      <p:grpSp>
        <p:nvGrpSpPr>
          <p:cNvPr id="5" name="Группа 16"/>
          <p:cNvGrpSpPr/>
          <p:nvPr/>
        </p:nvGrpSpPr>
        <p:grpSpPr>
          <a:xfrm>
            <a:off x="357159" y="1500180"/>
            <a:ext cx="8488649" cy="750099"/>
            <a:chOff x="172326" y="1980528"/>
            <a:chExt cx="8488649" cy="68233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72326" y="1980528"/>
              <a:ext cx="8488649" cy="6823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72326" y="2097906"/>
              <a:ext cx="8448679" cy="43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Место подачи заявления, номер участка для голосования             по месту нахождения, код субъекта РФ</a:t>
              </a:r>
              <a:endParaRPr lang="ru-RU" sz="2400" dirty="0"/>
            </a:p>
          </p:txBody>
        </p:sp>
      </p:grpSp>
      <p:grpSp>
        <p:nvGrpSpPr>
          <p:cNvPr id="6" name="Группа 13"/>
          <p:cNvGrpSpPr/>
          <p:nvPr/>
        </p:nvGrpSpPr>
        <p:grpSpPr>
          <a:xfrm>
            <a:off x="357159" y="2411014"/>
            <a:ext cx="8597895" cy="767960"/>
            <a:chOff x="327675" y="1960543"/>
            <a:chExt cx="8597895" cy="64236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7675" y="1980529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76891" y="1960543"/>
              <a:ext cx="8448679" cy="64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Фамилия, имя отчество участника голосования</a:t>
              </a:r>
              <a:endParaRPr lang="ru-RU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500180"/>
          <a:ext cx="8215370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71486"/>
            <a:ext cx="878687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500180"/>
          <a:ext cx="8215370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23478"/>
            <a:ext cx="8358246" cy="473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500180"/>
          <a:ext cx="8215370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 r="11505"/>
          <a:stretch>
            <a:fillRect/>
          </a:stretch>
        </p:blipFill>
        <p:spPr bwMode="auto">
          <a:xfrm rot="5400000">
            <a:off x="2159833" y="-1840682"/>
            <a:ext cx="4895776" cy="878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98797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НОРМАТИВНАЯ БАЗА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964395"/>
          <a:ext cx="8929750" cy="401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0011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cap="all" smtClean="0">
                <a:latin typeface="Calibri" pitchFamily="34" charset="0"/>
                <a:cs typeface="Arial" pitchFamily="34" charset="0"/>
              </a:rPr>
              <a:t>УЧАСТНИК ГОЛОСОВАНИЯ </a:t>
            </a:r>
            <a:r>
              <a:rPr lang="ru-RU" sz="3200" cap="all" dirty="0" smtClean="0">
                <a:latin typeface="Calibri" pitchFamily="34" charset="0"/>
                <a:cs typeface="Arial" pitchFamily="34" charset="0"/>
              </a:rPr>
              <a:t>ВПРАВЕ</a:t>
            </a:r>
            <a:endParaRPr lang="ru-RU" sz="3200" cap="all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57158" y="1633983"/>
          <a:ext cx="8535322" cy="34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3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1429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ПЕРЕДАЧА ИНФОРМАЦИИ, СОДЕРЖАЩЕЙСЯ В ЗАЯВЛЕНИЯХ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377145" y="1444132"/>
            <a:ext cx="8448679" cy="677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377145" y="4320155"/>
            <a:ext cx="8448679" cy="502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err="1" smtClean="0"/>
              <a:t>Размещаетс</a:t>
            </a:r>
            <a:r>
              <a:rPr lang="ru-RU" sz="2400" dirty="0" smtClean="0"/>
              <a:t> перед входом в помещение УИК</a:t>
            </a:r>
            <a:endParaRPr lang="ru-RU" sz="1200" kern="1200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285721" y="2709232"/>
            <a:ext cx="8560087" cy="934088"/>
            <a:chOff x="184798" y="631000"/>
            <a:chExt cx="8560087" cy="64687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6236" y="675815"/>
              <a:ext cx="8488649" cy="60206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84798" y="631000"/>
              <a:ext cx="8501122" cy="642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dirty="0" smtClean="0"/>
                <a:t>Заявления на бумажных носителях из МФЦ и УИК передаются в ТИК ежедневно</a:t>
              </a:r>
              <a:endParaRPr lang="ru-RU" sz="25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350636" y="1643056"/>
            <a:ext cx="8507644" cy="857256"/>
            <a:chOff x="439083" y="1980529"/>
            <a:chExt cx="8507644" cy="68233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58078" y="1980529"/>
              <a:ext cx="8488649" cy="6823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39083" y="2097906"/>
              <a:ext cx="8448679" cy="43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dirty="0" smtClean="0"/>
                <a:t>Из ЕПГУ и МФЦ информация по СМЭВ передается в базу обработки заявлений</a:t>
              </a:r>
              <a:endParaRPr lang="ru-RU" sz="2500" dirty="0"/>
            </a:p>
          </p:txBody>
        </p:sp>
      </p:grpSp>
      <p:grpSp>
        <p:nvGrpSpPr>
          <p:cNvPr id="5" name="Группа 13"/>
          <p:cNvGrpSpPr/>
          <p:nvPr/>
        </p:nvGrpSpPr>
        <p:grpSpPr>
          <a:xfrm>
            <a:off x="357159" y="3821915"/>
            <a:ext cx="8488649" cy="1107289"/>
            <a:chOff x="327675" y="1885850"/>
            <a:chExt cx="8488649" cy="71705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7675" y="1960542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27675" y="1885850"/>
              <a:ext cx="8448679" cy="717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dirty="0" smtClean="0"/>
                <a:t>В ТИК по мере поступления информация через КСА ГАС «Выборы» вводится в базу обработки заявлений </a:t>
              </a:r>
              <a:endParaRPr lang="ru-RU" sz="2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500180"/>
          <a:ext cx="8215370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 l="5645"/>
          <a:stretch>
            <a:fillRect/>
          </a:stretch>
        </p:blipFill>
        <p:spPr bwMode="auto">
          <a:xfrm>
            <a:off x="142844" y="142858"/>
            <a:ext cx="87154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3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1797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ДОКУМЕНТЫ, ПЕРЕДАВАЕМЫЕ ИЗ ТИК В УИК                                                                 </a:t>
            </a:r>
            <a:r>
              <a:rPr lang="ru-RU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 позднее 10 часов 18 апреля</a:t>
            </a:r>
            <a:endParaRPr lang="ru-RU" b="1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10"/>
          <p:cNvGrpSpPr/>
          <p:nvPr/>
        </p:nvGrpSpPr>
        <p:grpSpPr>
          <a:xfrm>
            <a:off x="226753" y="3857633"/>
            <a:ext cx="8631527" cy="1107289"/>
            <a:chOff x="327675" y="2934771"/>
            <a:chExt cx="8559491" cy="68916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27675" y="3001329"/>
              <a:ext cx="8488649" cy="59764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47660" y="2934771"/>
              <a:ext cx="8539506" cy="68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Реестр избирателей, подавших неучтенные заявления                   о включении в список избирател</a:t>
              </a:r>
              <a:r>
                <a:rPr lang="ru-RU" sz="2500" dirty="0" smtClean="0"/>
                <a:t>ей</a:t>
              </a:r>
              <a:endParaRPr lang="ru-RU" sz="2500" dirty="0"/>
            </a:p>
          </p:txBody>
        </p:sp>
      </p:grpSp>
      <p:grpSp>
        <p:nvGrpSpPr>
          <p:cNvPr id="5" name="Группа 13"/>
          <p:cNvGrpSpPr/>
          <p:nvPr/>
        </p:nvGrpSpPr>
        <p:grpSpPr>
          <a:xfrm>
            <a:off x="226753" y="2821485"/>
            <a:ext cx="8560089" cy="964711"/>
            <a:chOff x="327675" y="1960544"/>
            <a:chExt cx="8488649" cy="64236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27675" y="1980529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47660" y="1960544"/>
              <a:ext cx="8448679" cy="64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300" dirty="0" smtClean="0"/>
                <a:t>Дополнительные вкладные листы списка участников голосования со сведениями об участниках голосования по месту нахождения</a:t>
              </a:r>
            </a:p>
          </p:txBody>
        </p:sp>
      </p:grpSp>
      <p:grpSp>
        <p:nvGrpSpPr>
          <p:cNvPr id="6" name="Группа 16"/>
          <p:cNvGrpSpPr/>
          <p:nvPr/>
        </p:nvGrpSpPr>
        <p:grpSpPr>
          <a:xfrm>
            <a:off x="214282" y="1714494"/>
            <a:ext cx="8631527" cy="928694"/>
            <a:chOff x="327673" y="1955860"/>
            <a:chExt cx="8488651" cy="70700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27675" y="1980529"/>
              <a:ext cx="8488649" cy="6823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27673" y="1955860"/>
              <a:ext cx="8448679" cy="64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Реестр участников голосования, подлежащих исключению           из списка участников голосования по месту жительства</a:t>
              </a:r>
              <a:endParaRPr lang="ru-RU" sz="2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500180"/>
          <a:ext cx="8215370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t="4401" b="4097"/>
          <a:stretch>
            <a:fillRect/>
          </a:stretch>
        </p:blipFill>
        <p:spPr bwMode="auto">
          <a:xfrm>
            <a:off x="142844" y="71420"/>
            <a:ext cx="8929718" cy="500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500180"/>
          <a:ext cx="8215370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l="1062" t="6410" r="2938" b="12821"/>
          <a:stretch>
            <a:fillRect/>
          </a:stretch>
        </p:blipFill>
        <p:spPr bwMode="auto">
          <a:xfrm>
            <a:off x="214282" y="142858"/>
            <a:ext cx="8715436" cy="481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500180"/>
          <a:ext cx="8215370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t="3960" b="6930"/>
          <a:stretch>
            <a:fillRect/>
          </a:stretch>
        </p:blipFill>
        <p:spPr bwMode="auto">
          <a:xfrm>
            <a:off x="191579" y="142858"/>
            <a:ext cx="8809577" cy="485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500180"/>
          <a:ext cx="8215370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l="4572" t="1378" r="19980" b="2425"/>
          <a:stretch>
            <a:fillRect/>
          </a:stretch>
        </p:blipFill>
        <p:spPr bwMode="auto">
          <a:xfrm rot="5400000">
            <a:off x="2143108" y="-1785968"/>
            <a:ext cx="4857784" cy="87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3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1429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СЛУЧАИ ОБМЕНА ИНФОРМАЦИЕЙ МЕЖДУ КОМИССИЯМИ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377145" y="1444132"/>
            <a:ext cx="8448679" cy="677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377145" y="4320155"/>
            <a:ext cx="8448679" cy="502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err="1" smtClean="0"/>
              <a:t>Размещаетс</a:t>
            </a:r>
            <a:r>
              <a:rPr lang="ru-RU" sz="2400" dirty="0" smtClean="0"/>
              <a:t> перед входом в помещение УИК</a:t>
            </a:r>
            <a:endParaRPr lang="ru-RU" sz="1200" kern="1200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285721" y="2780670"/>
            <a:ext cx="8560087" cy="934088"/>
            <a:chOff x="184798" y="631000"/>
            <a:chExt cx="8560087" cy="64687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6236" y="675815"/>
              <a:ext cx="8488649" cy="60206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84798" y="631000"/>
              <a:ext cx="8501122" cy="642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/>
                <a:t>Включенный в список участников голосования по месту нахождения, включен в список участников голосования по месту жительства</a:t>
              </a:r>
              <a:endParaRPr lang="ru-RU" sz="22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344685" y="1607336"/>
            <a:ext cx="8513595" cy="964413"/>
            <a:chOff x="433132" y="1980529"/>
            <a:chExt cx="8513595" cy="68233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58078" y="1980529"/>
              <a:ext cx="8488649" cy="6823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33132" y="2097906"/>
              <a:ext cx="8513595" cy="43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 smtClean="0"/>
                <a:t>Включенный в Реестр подлежащих исключению из списка участников голосования, проголосовал до дня голосования или досрочно</a:t>
              </a:r>
              <a:endParaRPr lang="ru-RU" sz="2200" dirty="0"/>
            </a:p>
          </p:txBody>
        </p:sp>
      </p:grpSp>
      <p:grpSp>
        <p:nvGrpSpPr>
          <p:cNvPr id="5" name="Группа 13"/>
          <p:cNvGrpSpPr/>
          <p:nvPr/>
        </p:nvGrpSpPr>
        <p:grpSpPr>
          <a:xfrm>
            <a:off x="285720" y="3857634"/>
            <a:ext cx="8591557" cy="1071570"/>
            <a:chOff x="256236" y="1885850"/>
            <a:chExt cx="8591557" cy="71705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7675" y="1960542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256236" y="1885850"/>
              <a:ext cx="8591557" cy="717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 smtClean="0"/>
                <a:t>Исключенный в связи  с подачей заявления из списка участников голосования по месту жительства, 22 апреля пришел  на свой участок</a:t>
              </a:r>
              <a:endParaRPr lang="ru-RU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1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001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cap="all" dirty="0" smtClean="0">
                <a:latin typeface="Calibri" pitchFamily="34" charset="0"/>
                <a:cs typeface="Arial" pitchFamily="34" charset="0"/>
              </a:rPr>
              <a:t>ЦИК РФ РАЗМЕЩАЕТ НА ОФИЦИАЛЬНОМ САЙТЕ по каждому               участку для голосования </a:t>
            </a:r>
            <a:r>
              <a:rPr lang="ru-RU" sz="2200" b="1" cap="all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 апреля </a:t>
            </a:r>
            <a:endParaRPr lang="ru-RU" sz="2200" b="1" cap="all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57158" y="1821651"/>
          <a:ext cx="8535322" cy="325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98797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НОРМАТИВНАЯ БАЗА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57158" y="964395"/>
          <a:ext cx="8929750" cy="401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98797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НОРМАТИВНАЯ БАЗА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57158" y="964395"/>
          <a:ext cx="8929750" cy="401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98797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НОРМАТИВНАЯ БАЗА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57158" y="964395"/>
          <a:ext cx="8929750" cy="401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#Work\Пащенко Илья\6Дополнение\4а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29146"/>
            <a:ext cx="9144000" cy="51481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54018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98797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НОРМАТИВНАЯ БАЗА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57158" y="964395"/>
          <a:ext cx="8929750" cy="401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71552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400" cap="all" dirty="0" smtClean="0">
                <a:latin typeface="Calibri" pitchFamily="34" charset="0"/>
                <a:cs typeface="Arial" pitchFamily="34" charset="0"/>
              </a:rPr>
              <a:t>ГРАФИК РАБОТЫ ТИК</a:t>
            </a:r>
            <a:endParaRPr lang="ru-RU" sz="3400" cap="all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1714493"/>
          <a:ext cx="8535322" cy="332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4" y="-18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71552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400" cap="all" dirty="0" smtClean="0">
                <a:latin typeface="Calibri" pitchFamily="34" charset="0"/>
                <a:cs typeface="Arial" pitchFamily="34" charset="0"/>
              </a:rPr>
              <a:t>ГРАФИК РАБОТЫ УИК</a:t>
            </a:r>
            <a:endParaRPr lang="ru-RU" sz="3400" cap="all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1714493"/>
          <a:ext cx="8535322" cy="332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3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7155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ГРАФИК РАБОТЫ КОМИССИИ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377145" y="1444132"/>
            <a:ext cx="8448679" cy="677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377145" y="4320155"/>
            <a:ext cx="8448679" cy="502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err="1" smtClean="0"/>
              <a:t>Размещаетс</a:t>
            </a:r>
            <a:r>
              <a:rPr lang="ru-RU" sz="2400" dirty="0" smtClean="0"/>
              <a:t> перед входом в помещение УИК</a:t>
            </a:r>
            <a:endParaRPr lang="ru-RU" sz="1200" kern="1200" dirty="0"/>
          </a:p>
        </p:txBody>
      </p:sp>
      <p:grpSp>
        <p:nvGrpSpPr>
          <p:cNvPr id="5" name="Группа 13"/>
          <p:cNvGrpSpPr/>
          <p:nvPr/>
        </p:nvGrpSpPr>
        <p:grpSpPr>
          <a:xfrm>
            <a:off x="357159" y="2678907"/>
            <a:ext cx="8572559" cy="934088"/>
            <a:chOff x="256236" y="631000"/>
            <a:chExt cx="8572559" cy="64687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6236" y="675815"/>
              <a:ext cx="8488649" cy="60206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27673" y="631000"/>
              <a:ext cx="8501122" cy="642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/>
                <a:t>Размещается на странице ТИК в сети Интернет</a:t>
              </a:r>
              <a:endParaRPr lang="ru-RU" sz="2800" kern="1200" dirty="0"/>
            </a:p>
          </p:txBody>
        </p:sp>
      </p:grpSp>
      <p:grpSp>
        <p:nvGrpSpPr>
          <p:cNvPr id="6" name="Группа 16"/>
          <p:cNvGrpSpPr/>
          <p:nvPr/>
        </p:nvGrpSpPr>
        <p:grpSpPr>
          <a:xfrm>
            <a:off x="369632" y="1607337"/>
            <a:ext cx="8488649" cy="857256"/>
            <a:chOff x="327675" y="1980529"/>
            <a:chExt cx="8488649" cy="68233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27675" y="1980529"/>
              <a:ext cx="8488649" cy="6823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47660" y="2097906"/>
              <a:ext cx="8448679" cy="43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/>
                <a:t>Публикуется в средствах массовой информации</a:t>
              </a:r>
              <a:endParaRPr lang="ru-RU" sz="2800" kern="1200" dirty="0"/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357159" y="3750477"/>
            <a:ext cx="8572559" cy="1071570"/>
            <a:chOff x="327675" y="1885850"/>
            <a:chExt cx="8572559" cy="71705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7675" y="1960542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51555" y="1885850"/>
              <a:ext cx="8448679" cy="717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/>
                <a:t>Размещается на входе в помещение УИК</a:t>
              </a:r>
              <a:endParaRPr lang="ru-RU" sz="2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3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715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КОМИССИИ ИНФОРМИРУЮТ УЧАСТНИКОВ ГОЛОСОВАНИЯ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377145" y="1444132"/>
            <a:ext cx="8448679" cy="677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377145" y="4320155"/>
            <a:ext cx="8448679" cy="502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err="1" smtClean="0"/>
              <a:t>Размещаетс</a:t>
            </a:r>
            <a:r>
              <a:rPr lang="ru-RU" sz="2400" dirty="0" smtClean="0"/>
              <a:t> перед входом в помещение УИК</a:t>
            </a:r>
            <a:endParaRPr lang="ru-RU" sz="1200" kern="1200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285721" y="2678907"/>
            <a:ext cx="8560087" cy="934088"/>
            <a:chOff x="184798" y="631000"/>
            <a:chExt cx="8560087" cy="64687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6236" y="675815"/>
              <a:ext cx="8488649" cy="60206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84798" y="631000"/>
              <a:ext cx="8501122" cy="642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dirty="0" smtClean="0"/>
                <a:t>О графике работы комиссий по приему заявлений</a:t>
              </a:r>
              <a:endParaRPr lang="ru-RU" sz="25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369632" y="1607337"/>
            <a:ext cx="8488649" cy="857256"/>
            <a:chOff x="327675" y="1980529"/>
            <a:chExt cx="8488649" cy="68233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27675" y="1980529"/>
              <a:ext cx="8488649" cy="6823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47660" y="2097906"/>
              <a:ext cx="8448679" cy="43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dirty="0" smtClean="0"/>
                <a:t>О порядке и сроках подачи заявлений</a:t>
              </a:r>
              <a:endParaRPr lang="ru-RU" sz="2500" kern="1200" dirty="0"/>
            </a:p>
          </p:txBody>
        </p:sp>
      </p:grpSp>
      <p:grpSp>
        <p:nvGrpSpPr>
          <p:cNvPr id="5" name="Группа 13"/>
          <p:cNvGrpSpPr/>
          <p:nvPr/>
        </p:nvGrpSpPr>
        <p:grpSpPr>
          <a:xfrm>
            <a:off x="357159" y="3750477"/>
            <a:ext cx="8488649" cy="1071570"/>
            <a:chOff x="327675" y="1885850"/>
            <a:chExt cx="8488649" cy="71705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7675" y="1960542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27675" y="1885850"/>
              <a:ext cx="8448679" cy="717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dirty="0" smtClean="0"/>
                <a:t>О номерах телефонов и адресах комиссий</a:t>
              </a:r>
              <a:endParaRPr lang="ru-RU" sz="2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39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3" y="0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07155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ИНФОРМИРОВАНИЯ ПОСЕТИТЕЛЕЙ МФЦ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377145" y="1444132"/>
            <a:ext cx="8448679" cy="677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377145" y="4320155"/>
            <a:ext cx="8448679" cy="502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err="1" smtClean="0"/>
              <a:t>Размещаетс</a:t>
            </a:r>
            <a:r>
              <a:rPr lang="ru-RU" sz="2400" dirty="0" smtClean="0"/>
              <a:t> перед входом в помещение УИК</a:t>
            </a:r>
            <a:endParaRPr lang="ru-RU" sz="1200" kern="1200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285721" y="2678907"/>
            <a:ext cx="8560087" cy="934088"/>
            <a:chOff x="184798" y="631000"/>
            <a:chExt cx="8560087" cy="64687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6236" y="675815"/>
              <a:ext cx="8488649" cy="60206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84798" y="631000"/>
              <a:ext cx="8501122" cy="642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400" dirty="0" smtClean="0"/>
                <a:t>Размещение аудио- видео материалов на мониторах                      и на сайте МФЦ в сети Интернет</a:t>
              </a:r>
              <a:endParaRPr lang="ru-RU" sz="24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357158" y="1643056"/>
            <a:ext cx="8488649" cy="857256"/>
            <a:chOff x="327675" y="1980529"/>
            <a:chExt cx="8488649" cy="68233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27675" y="1980529"/>
              <a:ext cx="8488649" cy="6823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47660" y="2097906"/>
              <a:ext cx="8448679" cy="43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 Размещение печатных информационных материалов на информационных стендах в МФЦ</a:t>
              </a:r>
              <a:endParaRPr lang="ru-RU" sz="2400" kern="1200" dirty="0"/>
            </a:p>
          </p:txBody>
        </p:sp>
      </p:grpSp>
      <p:grpSp>
        <p:nvGrpSpPr>
          <p:cNvPr id="5" name="Группа 13"/>
          <p:cNvGrpSpPr/>
          <p:nvPr/>
        </p:nvGrpSpPr>
        <p:grpSpPr>
          <a:xfrm>
            <a:off x="285720" y="3714758"/>
            <a:ext cx="8560088" cy="1071570"/>
            <a:chOff x="256236" y="1861948"/>
            <a:chExt cx="8560088" cy="71705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7675" y="1960542"/>
              <a:ext cx="8488649" cy="60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256236" y="1861948"/>
              <a:ext cx="8448679" cy="717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400" dirty="0" smtClean="0"/>
                <a:t>Иными доступными способами</a:t>
              </a:r>
              <a:endParaRPr lang="ru-RU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ed4feecd9c7d1b129465029aff8d32708d606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5237</TotalTime>
  <Words>700</Words>
  <Application>Microsoft Office PowerPoint</Application>
  <PresentationFormat>Экран (16:9)</PresentationFormat>
  <Paragraphs>102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Смирнов</cp:lastModifiedBy>
  <cp:revision>774</cp:revision>
  <dcterms:created xsi:type="dcterms:W3CDTF">2017-06-20T10:31:36Z</dcterms:created>
  <dcterms:modified xsi:type="dcterms:W3CDTF">2020-03-24T13:45:12Z</dcterms:modified>
</cp:coreProperties>
</file>