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343" r:id="rId3"/>
    <p:sldId id="386" r:id="rId4"/>
    <p:sldId id="435" r:id="rId5"/>
    <p:sldId id="388" r:id="rId6"/>
    <p:sldId id="437" r:id="rId7"/>
    <p:sldId id="421" r:id="rId8"/>
    <p:sldId id="439" r:id="rId9"/>
    <p:sldId id="406" r:id="rId10"/>
    <p:sldId id="410" r:id="rId11"/>
    <p:sldId id="440" r:id="rId12"/>
    <p:sldId id="441" r:id="rId13"/>
    <p:sldId id="392" r:id="rId14"/>
    <p:sldId id="420" r:id="rId15"/>
    <p:sldId id="417" r:id="rId16"/>
    <p:sldId id="418" r:id="rId17"/>
    <p:sldId id="393" r:id="rId18"/>
    <p:sldId id="419" r:id="rId19"/>
    <p:sldId id="423" r:id="rId20"/>
    <p:sldId id="398" r:id="rId21"/>
    <p:sldId id="442" r:id="rId22"/>
    <p:sldId id="272" r:id="rId23"/>
  </p:sldIdLst>
  <p:sldSz cx="9144000" cy="5143500" type="screen16x9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orient="horz" pos="1080">
          <p15:clr>
            <a:srgbClr val="A4A3A4"/>
          </p15:clr>
        </p15:guide>
        <p15:guide id="3" pos="3833">
          <p15:clr>
            <a:srgbClr val="A4A3A4"/>
          </p15:clr>
        </p15:guide>
        <p15:guide id="4" pos="19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A1D"/>
    <a:srgbClr val="6B6B6B"/>
    <a:srgbClr val="646464"/>
    <a:srgbClr val="F9F9F5"/>
    <a:srgbClr val="F3F4EC"/>
    <a:srgbClr val="EBECE0"/>
    <a:srgbClr val="ACB082"/>
    <a:srgbClr val="0070C0"/>
    <a:srgbClr val="000000"/>
    <a:srgbClr val="7FC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 autoAdjust="0"/>
  </p:normalViewPr>
  <p:slideViewPr>
    <p:cSldViewPr>
      <p:cViewPr varScale="1">
        <p:scale>
          <a:sx n="150" d="100"/>
          <a:sy n="150" d="100"/>
        </p:scale>
        <p:origin x="750" y="126"/>
      </p:cViewPr>
      <p:guideLst>
        <p:guide orient="horz" pos="2164"/>
        <p:guide orient="horz" pos="1080"/>
        <p:guide pos="3833"/>
        <p:guide pos="1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91A5B-BED1-45E8-866C-A25DBA4001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500" cap="none" baseline="0"/>
            <a:t>Закон края                    о </a:t>
          </a:r>
          <a:r>
            <a:rPr lang="ru-RU" sz="2500" cap="none" baseline="0" dirty="0"/>
            <a:t>выборах главы администрации</a:t>
          </a:r>
          <a:endParaRPr lang="ru-RU" sz="2500" cap="none" dirty="0"/>
        </a:p>
      </dgm:t>
    </dgm:pt>
    <dgm:pt modelId="{4D6D39CC-3CA7-4F2F-82CE-AA175DF43C2C}" type="sibTrans" cxnId="{A577616D-9F52-4EAE-BBF1-28E29EEE3954}">
      <dgm:prSet/>
      <dgm:spPr/>
      <dgm:t>
        <a:bodyPr/>
        <a:lstStyle/>
        <a:p>
          <a:endParaRPr lang="ru-RU"/>
        </a:p>
      </dgm:t>
    </dgm:pt>
    <dgm:pt modelId="{52600B3D-7180-4697-9B94-B82B66364A1E}" type="parTrans" cxnId="{A577616D-9F52-4EAE-BBF1-28E29EEE3954}">
      <dgm:prSet/>
      <dgm:spPr>
        <a:noFill/>
      </dgm:spPr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r>
            <a:rPr lang="ru-RU" sz="2400" cap="none" baseline="0" dirty="0"/>
            <a:t>Федеральный закон об основных гарантиях</a:t>
          </a:r>
          <a:endParaRPr lang="ru-RU" sz="2400" cap="none" dirty="0"/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700" b="0" cap="all" baseline="0" dirty="0">
              <a:latin typeface="Arial" pitchFamily="34" charset="0"/>
              <a:cs typeface="Arial" pitchFamily="34" charset="0"/>
            </a:rPr>
            <a:t>Правовые нормы</a:t>
          </a: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600" cap="none" baseline="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cap="none" baseline="0" dirty="0"/>
            <a:t>Порядок подачи заявления                    ЦИК России</a:t>
          </a:r>
          <a:endParaRPr lang="ru-RU" sz="2300" cap="none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cap="none" baseline="0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cap="none" baseline="0" dirty="0"/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310885" custScaleY="64416" custLinFactNeighborX="-5301" custLinFactNeighborY="-58920"/>
      <dgm:spPr/>
    </dgm:pt>
    <dgm:pt modelId="{0594C6FB-C7F8-49DB-9F11-A0F56BD76557}" type="pres">
      <dgm:prSet presAssocID="{F7CC3070-2607-46F6-8CB8-813BFCFB1437}" presName="parTrans" presStyleLbl="bgSibTrans2D1" presStyleIdx="0" presStyleCnt="3"/>
      <dgm:spPr/>
    </dgm:pt>
    <dgm:pt modelId="{4823D290-0F21-47F0-9A40-3840F50B0041}" type="pres">
      <dgm:prSet presAssocID="{5DDE0543-5C38-4647-A35E-D11E95038C1E}" presName="node" presStyleLbl="node1" presStyleIdx="0" presStyleCnt="3" custScaleX="154682" custScaleY="166971" custRadScaleRad="134334" custRadScaleInc="-33268">
        <dgm:presLayoutVars>
          <dgm:bulletEnabled val="1"/>
        </dgm:presLayoutVars>
      </dgm:prSet>
      <dgm:spPr/>
    </dgm:pt>
    <dgm:pt modelId="{4C2637BC-B965-4B09-831C-EF742C286396}" type="pres">
      <dgm:prSet presAssocID="{52600B3D-7180-4697-9B94-B82B66364A1E}" presName="parTrans" presStyleLbl="bgSibTrans2D1" presStyleIdx="1" presStyleCnt="3"/>
      <dgm:spPr/>
    </dgm:pt>
    <dgm:pt modelId="{6225DB35-8BB5-4CB4-9AE5-3F57752E57C4}" type="pres">
      <dgm:prSet presAssocID="{B3091A5B-BED1-45E8-866C-A25DBA40018F}" presName="node" presStyleLbl="node1" presStyleIdx="1" presStyleCnt="3" custScaleX="160775" custScaleY="168005" custRadScaleRad="35659" custRadScaleInc="-16039">
        <dgm:presLayoutVars>
          <dgm:bulletEnabled val="1"/>
        </dgm:presLayoutVars>
      </dgm:prSet>
      <dgm:spPr/>
    </dgm:pt>
    <dgm:pt modelId="{21B93D9D-05D4-405E-AD7D-8AA022508424}" type="pres">
      <dgm:prSet presAssocID="{AC0923BF-1102-4C36-BAF6-5416667E215F}" presName="parTrans" presStyleLbl="bgSibTrans2D1" presStyleIdx="2" presStyleCnt="3"/>
      <dgm:spPr/>
    </dgm:pt>
    <dgm:pt modelId="{5F5569AD-56C6-4381-BF8F-8145325EF396}" type="pres">
      <dgm:prSet presAssocID="{411E92D3-871A-4128-AB3E-4EECEDFE5965}" presName="node" presStyleLbl="node1" presStyleIdx="2" presStyleCnt="3" custScaleX="155993" custScaleY="168590" custRadScaleRad="123006" custRadScaleInc="30517">
        <dgm:presLayoutVars>
          <dgm:bulletEnabled val="1"/>
        </dgm:presLayoutVars>
      </dgm:prSet>
      <dgm:spPr/>
    </dgm:pt>
  </dgm:ptLst>
  <dgm:cxnLst>
    <dgm:cxn modelId="{2036B60E-F637-44A4-B32F-ADF7B346340C}" type="presOf" srcId="{AC0923BF-1102-4C36-BAF6-5416667E215F}" destId="{21B93D9D-05D4-405E-AD7D-8AA022508424}" srcOrd="0" destOrd="0" presId="urn:microsoft.com/office/officeart/2005/8/layout/radial4"/>
    <dgm:cxn modelId="{38EC7F2A-08D5-460C-AD11-F668D5B9DD15}" type="presOf" srcId="{411E92D3-871A-4128-AB3E-4EECEDFE5965}" destId="{5F5569AD-56C6-4381-BF8F-8145325EF396}" srcOrd="0" destOrd="0" presId="urn:microsoft.com/office/officeart/2005/8/layout/radial4"/>
    <dgm:cxn modelId="{D218482B-F669-4FF3-9B93-188B60AE6CF9}" type="presOf" srcId="{B3091A5B-BED1-45E8-866C-A25DBA40018F}" destId="{6225DB35-8BB5-4CB4-9AE5-3F57752E57C4}" srcOrd="0" destOrd="0" presId="urn:microsoft.com/office/officeart/2005/8/layout/radial4"/>
    <dgm:cxn modelId="{4585335B-FC43-4092-B933-2062D855F270}" type="presOf" srcId="{52600B3D-7180-4697-9B94-B82B66364A1E}" destId="{4C2637BC-B965-4B09-831C-EF742C286396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3B635341-EA8F-4224-A6EB-AC516FDC7147}" srcId="{6E90C3F8-B220-41B2-A6C8-26E8343FE405}" destId="{411E92D3-871A-4128-AB3E-4EECEDFE5965}" srcOrd="2" destOrd="0" parTransId="{AC0923BF-1102-4C36-BAF6-5416667E215F}" sibTransId="{B424FB3B-CEE9-47A3-9224-B50E1F4DC774}"/>
    <dgm:cxn modelId="{11F2B64A-F4FE-4105-BB07-F6E7CA18D89D}" type="presOf" srcId="{56810EBC-4304-4380-9CA8-9F6798D6CEF7}" destId="{1D1741FB-ED6B-4C04-B03B-4DFB22A21F3D}" srcOrd="0" destOrd="0" presId="urn:microsoft.com/office/officeart/2005/8/layout/radial4"/>
    <dgm:cxn modelId="{A577616D-9F52-4EAE-BBF1-28E29EEE3954}" srcId="{6E90C3F8-B220-41B2-A6C8-26E8343FE405}" destId="{B3091A5B-BED1-45E8-866C-A25DBA40018F}" srcOrd="1" destOrd="0" parTransId="{52600B3D-7180-4697-9B94-B82B66364A1E}" sibTransId="{4D6D39CC-3CA7-4F2F-82CE-AA175DF43C2C}"/>
    <dgm:cxn modelId="{AA472D81-32C8-4C78-9749-168D6A85C86A}" type="presOf" srcId="{5DDE0543-5C38-4647-A35E-D11E95038C1E}" destId="{4823D290-0F21-47F0-9A40-3840F50B0041}" srcOrd="0" destOrd="0" presId="urn:microsoft.com/office/officeart/2005/8/layout/radial4"/>
    <dgm:cxn modelId="{2863DEB1-288F-4761-96CD-90DE1DAF0E0C}" type="presOf" srcId="{6E90C3F8-B220-41B2-A6C8-26E8343FE405}" destId="{0F5882BB-5AC5-4172-950E-F3B59F912ED1}" srcOrd="0" destOrd="0" presId="urn:microsoft.com/office/officeart/2005/8/layout/radial4"/>
    <dgm:cxn modelId="{C53943B5-8115-4D5F-AF1A-DEA481964C03}" type="presOf" srcId="{F7CC3070-2607-46F6-8CB8-813BFCFB1437}" destId="{0594C6FB-C7F8-49DB-9F11-A0F56BD76557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95FAA40C-C2E6-49A4-A4D6-F1D44D6945DC}" type="presParOf" srcId="{1D1741FB-ED6B-4C04-B03B-4DFB22A21F3D}" destId="{0F5882BB-5AC5-4172-950E-F3B59F912ED1}" srcOrd="0" destOrd="0" presId="urn:microsoft.com/office/officeart/2005/8/layout/radial4"/>
    <dgm:cxn modelId="{80ECE174-D32E-4EB2-A2AE-175606B03F33}" type="presParOf" srcId="{1D1741FB-ED6B-4C04-B03B-4DFB22A21F3D}" destId="{0594C6FB-C7F8-49DB-9F11-A0F56BD76557}" srcOrd="1" destOrd="0" presId="urn:microsoft.com/office/officeart/2005/8/layout/radial4"/>
    <dgm:cxn modelId="{EF69DDDC-8AB6-422A-94B8-55EA1F17C6B7}" type="presParOf" srcId="{1D1741FB-ED6B-4C04-B03B-4DFB22A21F3D}" destId="{4823D290-0F21-47F0-9A40-3840F50B0041}" srcOrd="2" destOrd="0" presId="urn:microsoft.com/office/officeart/2005/8/layout/radial4"/>
    <dgm:cxn modelId="{0558FBB1-95C9-43B2-BFDB-59B08CB231D5}" type="presParOf" srcId="{1D1741FB-ED6B-4C04-B03B-4DFB22A21F3D}" destId="{4C2637BC-B965-4B09-831C-EF742C286396}" srcOrd="3" destOrd="0" presId="urn:microsoft.com/office/officeart/2005/8/layout/radial4"/>
    <dgm:cxn modelId="{CC5EA4A9-16C4-438D-B35F-8D50AC90EDC3}" type="presParOf" srcId="{1D1741FB-ED6B-4C04-B03B-4DFB22A21F3D}" destId="{6225DB35-8BB5-4CB4-9AE5-3F57752E57C4}" srcOrd="4" destOrd="0" presId="urn:microsoft.com/office/officeart/2005/8/layout/radial4"/>
    <dgm:cxn modelId="{407EB008-80FC-445B-83E3-EA0E4A412EA1}" type="presParOf" srcId="{1D1741FB-ED6B-4C04-B03B-4DFB22A21F3D}" destId="{21B93D9D-05D4-405E-AD7D-8AA022508424}" srcOrd="5" destOrd="0" presId="urn:microsoft.com/office/officeart/2005/8/layout/radial4"/>
    <dgm:cxn modelId="{BA93B1A7-CB49-4D90-92E2-2A91817DF27D}" type="presParOf" srcId="{1D1741FB-ED6B-4C04-B03B-4DFB22A21F3D}" destId="{5F5569AD-56C6-4381-BF8F-8145325EF39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436FB7B-6F5A-42D3-AE8F-49FCA503E17D}" type="presOf" srcId="{643312F7-81E6-4A6E-BAAB-1C602FC6B216}" destId="{374E00BA-948F-4CBD-B354-D666E49CC4E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F59CD5-1A44-416A-9BA3-D690DC7FEF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BB26-4F66-46FD-BB39-99728D4CE000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BA20A5AB-FA7B-40E9-BDF5-0EDF8F1DE46A}" type="parTrans" cxnId="{F8CF3CE2-165D-497C-8E0F-52C260F09737}">
      <dgm:prSet/>
      <dgm:spPr/>
      <dgm:t>
        <a:bodyPr/>
        <a:lstStyle/>
        <a:p>
          <a:endParaRPr lang="ru-RU"/>
        </a:p>
      </dgm:t>
    </dgm:pt>
    <dgm:pt modelId="{2830C440-DCB7-4978-A9E0-78BB9C3862DB}" type="sibTrans" cxnId="{F8CF3CE2-165D-497C-8E0F-52C260F09737}">
      <dgm:prSet/>
      <dgm:spPr/>
      <dgm:t>
        <a:bodyPr/>
        <a:lstStyle/>
        <a:p>
          <a:endParaRPr lang="ru-RU"/>
        </a:p>
      </dgm:t>
    </dgm:pt>
    <dgm:pt modelId="{9C79AD49-6328-4307-BD4B-42DE9E8B1D28}">
      <dgm:prSet phldrT="[Текст]" custT="1"/>
      <dgm:spPr/>
      <dgm:t>
        <a:bodyPr/>
        <a:lstStyle/>
        <a:p>
          <a:r>
            <a:rPr lang="ru-RU" sz="2600" cap="none" baseline="0" dirty="0"/>
            <a:t>Обратиться в ТИК либо УИК о подаче заявления вне ППЗ (по состоянию здоровья, инвалидности)</a:t>
          </a:r>
          <a:endParaRPr lang="ru-RU" sz="2600" b="0" dirty="0"/>
        </a:p>
      </dgm:t>
    </dgm:pt>
    <dgm:pt modelId="{94DC2EF2-FEAC-4ED9-8568-346EE3521FD0}" type="parTrans" cxnId="{FAC4A5A1-903B-43DC-B12A-35ECB4814729}">
      <dgm:prSet/>
      <dgm:spPr/>
      <dgm:t>
        <a:bodyPr/>
        <a:lstStyle/>
        <a:p>
          <a:endParaRPr lang="ru-RU"/>
        </a:p>
      </dgm:t>
    </dgm:pt>
    <dgm:pt modelId="{E79D9372-19EE-4B32-963B-2F6E652E756A}" type="sibTrans" cxnId="{FAC4A5A1-903B-43DC-B12A-35ECB4814729}">
      <dgm:prSet/>
      <dgm:spPr/>
      <dgm:t>
        <a:bodyPr/>
        <a:lstStyle/>
        <a:p>
          <a:endParaRPr lang="ru-RU"/>
        </a:p>
      </dgm:t>
    </dgm:pt>
    <dgm:pt modelId="{4F11348A-6866-455D-B7F2-81B885DC16F4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0ECD08D8-6951-4EAA-ABFC-3FC545824596}" type="parTrans" cxnId="{C4FE9A0A-B45E-478B-8F67-83B2EEB4DB0E}">
      <dgm:prSet/>
      <dgm:spPr/>
      <dgm:t>
        <a:bodyPr/>
        <a:lstStyle/>
        <a:p>
          <a:endParaRPr lang="ru-RU"/>
        </a:p>
      </dgm:t>
    </dgm:pt>
    <dgm:pt modelId="{2247145C-3E32-4519-86A0-2FEC1D173243}" type="sibTrans" cxnId="{C4FE9A0A-B45E-478B-8F67-83B2EEB4DB0E}">
      <dgm:prSet/>
      <dgm:spPr/>
      <dgm:t>
        <a:bodyPr/>
        <a:lstStyle/>
        <a:p>
          <a:endParaRPr lang="ru-RU"/>
        </a:p>
      </dgm:t>
    </dgm:pt>
    <dgm:pt modelId="{23E15FF2-3064-4E64-BC8F-25C86618BFC1}">
      <dgm:prSet phldrT="[Текст]" custT="1"/>
      <dgm:spPr/>
      <dgm:t>
        <a:bodyPr/>
        <a:lstStyle/>
        <a:p>
          <a:r>
            <a:rPr lang="ru-RU" sz="2600" cap="none" baseline="0" dirty="0"/>
            <a:t>Заявить в УИК о своем желании проголосовать вне помещения для голосования</a:t>
          </a:r>
          <a:endParaRPr lang="ru-RU" sz="2600" dirty="0"/>
        </a:p>
      </dgm:t>
    </dgm:pt>
    <dgm:pt modelId="{84BB5EB7-832F-4D2F-A774-72C0DC8A36A2}" type="parTrans" cxnId="{F40EA1A8-CF8F-4362-8940-979E84F2A08D}">
      <dgm:prSet/>
      <dgm:spPr/>
      <dgm:t>
        <a:bodyPr/>
        <a:lstStyle/>
        <a:p>
          <a:endParaRPr lang="ru-RU"/>
        </a:p>
      </dgm:t>
    </dgm:pt>
    <dgm:pt modelId="{098120B8-5737-4505-AA9F-0456F19B0E19}" type="sibTrans" cxnId="{F40EA1A8-CF8F-4362-8940-979E84F2A08D}">
      <dgm:prSet/>
      <dgm:spPr/>
      <dgm:t>
        <a:bodyPr/>
        <a:lstStyle/>
        <a:p>
          <a:endParaRPr lang="ru-RU"/>
        </a:p>
      </dgm:t>
    </dgm:pt>
    <dgm:pt modelId="{6019C363-D199-4AA6-9135-99F820A08B5B}" type="pres">
      <dgm:prSet presAssocID="{C1F59CD5-1A44-416A-9BA3-D690DC7FEF86}" presName="linearFlow" presStyleCnt="0">
        <dgm:presLayoutVars>
          <dgm:dir/>
          <dgm:animLvl val="lvl"/>
          <dgm:resizeHandles val="exact"/>
        </dgm:presLayoutVars>
      </dgm:prSet>
      <dgm:spPr/>
    </dgm:pt>
    <dgm:pt modelId="{C2E8B1FC-F388-46F0-BF75-1409E0305C36}" type="pres">
      <dgm:prSet presAssocID="{1B0FBB26-4F66-46FD-BB39-99728D4CE000}" presName="composite" presStyleCnt="0"/>
      <dgm:spPr/>
    </dgm:pt>
    <dgm:pt modelId="{2E80625A-59C8-4F8D-AF2E-8BB6A8003AE1}" type="pres">
      <dgm:prSet presAssocID="{1B0FBB26-4F66-46FD-BB39-99728D4CE00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6687F91-3190-423E-B9E4-400777A6AC1E}" type="pres">
      <dgm:prSet presAssocID="{1B0FBB26-4F66-46FD-BB39-99728D4CE000}" presName="descendantText" presStyleLbl="alignAcc1" presStyleIdx="0" presStyleCnt="2" custScaleY="100000">
        <dgm:presLayoutVars>
          <dgm:bulletEnabled val="1"/>
        </dgm:presLayoutVars>
      </dgm:prSet>
      <dgm:spPr/>
    </dgm:pt>
    <dgm:pt modelId="{F0F6A997-35B1-46BD-98AC-ED4E29CAC5E5}" type="pres">
      <dgm:prSet presAssocID="{2830C440-DCB7-4978-A9E0-78BB9C3862DB}" presName="sp" presStyleCnt="0"/>
      <dgm:spPr/>
    </dgm:pt>
    <dgm:pt modelId="{B3533820-E746-4572-8A32-8F1F86A35A33}" type="pres">
      <dgm:prSet presAssocID="{4F11348A-6866-455D-B7F2-81B885DC16F4}" presName="composite" presStyleCnt="0"/>
      <dgm:spPr/>
    </dgm:pt>
    <dgm:pt modelId="{809506B7-8470-4E01-A843-FFB99229C368}" type="pres">
      <dgm:prSet presAssocID="{4F11348A-6866-455D-B7F2-81B885DC16F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CC36DA3-FFBA-4AB4-A87D-555A62C139FB}" type="pres">
      <dgm:prSet presAssocID="{4F11348A-6866-455D-B7F2-81B885DC16F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4FE9A0A-B45E-478B-8F67-83B2EEB4DB0E}" srcId="{C1F59CD5-1A44-416A-9BA3-D690DC7FEF86}" destId="{4F11348A-6866-455D-B7F2-81B885DC16F4}" srcOrd="1" destOrd="0" parTransId="{0ECD08D8-6951-4EAA-ABFC-3FC545824596}" sibTransId="{2247145C-3E32-4519-86A0-2FEC1D173243}"/>
    <dgm:cxn modelId="{0A83FC18-0849-4A6D-9617-E2431D314DD5}" type="presOf" srcId="{4F11348A-6866-455D-B7F2-81B885DC16F4}" destId="{809506B7-8470-4E01-A843-FFB99229C368}" srcOrd="0" destOrd="0" presId="urn:microsoft.com/office/officeart/2005/8/layout/chevron2"/>
    <dgm:cxn modelId="{22BDF940-E8B0-4D22-B440-7CC11EC461D7}" type="presOf" srcId="{C1F59CD5-1A44-416A-9BA3-D690DC7FEF86}" destId="{6019C363-D199-4AA6-9135-99F820A08B5B}" srcOrd="0" destOrd="0" presId="urn:microsoft.com/office/officeart/2005/8/layout/chevron2"/>
    <dgm:cxn modelId="{5E57C672-C8DA-43BE-9D2F-56CD50306835}" type="presOf" srcId="{23E15FF2-3064-4E64-BC8F-25C86618BFC1}" destId="{1CC36DA3-FFBA-4AB4-A87D-555A62C139FB}" srcOrd="0" destOrd="0" presId="urn:microsoft.com/office/officeart/2005/8/layout/chevron2"/>
    <dgm:cxn modelId="{CCE5A689-0217-4DCE-AEF2-065B2F48E484}" type="presOf" srcId="{9C79AD49-6328-4307-BD4B-42DE9E8B1D28}" destId="{56687F91-3190-423E-B9E4-400777A6AC1E}" srcOrd="0" destOrd="0" presId="urn:microsoft.com/office/officeart/2005/8/layout/chevron2"/>
    <dgm:cxn modelId="{883AD297-CD9B-4144-ADBC-4B0165FACB3E}" type="presOf" srcId="{1B0FBB26-4F66-46FD-BB39-99728D4CE000}" destId="{2E80625A-59C8-4F8D-AF2E-8BB6A8003AE1}" srcOrd="0" destOrd="0" presId="urn:microsoft.com/office/officeart/2005/8/layout/chevron2"/>
    <dgm:cxn modelId="{FAC4A5A1-903B-43DC-B12A-35ECB4814729}" srcId="{1B0FBB26-4F66-46FD-BB39-99728D4CE000}" destId="{9C79AD49-6328-4307-BD4B-42DE9E8B1D28}" srcOrd="0" destOrd="0" parTransId="{94DC2EF2-FEAC-4ED9-8568-346EE3521FD0}" sibTransId="{E79D9372-19EE-4B32-963B-2F6E652E756A}"/>
    <dgm:cxn modelId="{F40EA1A8-CF8F-4362-8940-979E84F2A08D}" srcId="{4F11348A-6866-455D-B7F2-81B885DC16F4}" destId="{23E15FF2-3064-4E64-BC8F-25C86618BFC1}" srcOrd="0" destOrd="0" parTransId="{84BB5EB7-832F-4D2F-A774-72C0DC8A36A2}" sibTransId="{098120B8-5737-4505-AA9F-0456F19B0E19}"/>
    <dgm:cxn modelId="{F8CF3CE2-165D-497C-8E0F-52C260F09737}" srcId="{C1F59CD5-1A44-416A-9BA3-D690DC7FEF86}" destId="{1B0FBB26-4F66-46FD-BB39-99728D4CE000}" srcOrd="0" destOrd="0" parTransId="{BA20A5AB-FA7B-40E9-BDF5-0EDF8F1DE46A}" sibTransId="{2830C440-DCB7-4978-A9E0-78BB9C3862DB}"/>
    <dgm:cxn modelId="{0F972B43-1337-4FD8-97A7-FDFE7DEC50DB}" type="presParOf" srcId="{6019C363-D199-4AA6-9135-99F820A08B5B}" destId="{C2E8B1FC-F388-46F0-BF75-1409E0305C36}" srcOrd="0" destOrd="0" presId="urn:microsoft.com/office/officeart/2005/8/layout/chevron2"/>
    <dgm:cxn modelId="{E8C19F50-B098-4074-A691-AAFFBF9DCD8B}" type="presParOf" srcId="{C2E8B1FC-F388-46F0-BF75-1409E0305C36}" destId="{2E80625A-59C8-4F8D-AF2E-8BB6A8003AE1}" srcOrd="0" destOrd="0" presId="urn:microsoft.com/office/officeart/2005/8/layout/chevron2"/>
    <dgm:cxn modelId="{A42FBBFD-50D8-4F41-82C2-66A4CC3F6B32}" type="presParOf" srcId="{C2E8B1FC-F388-46F0-BF75-1409E0305C36}" destId="{56687F91-3190-423E-B9E4-400777A6AC1E}" srcOrd="1" destOrd="0" presId="urn:microsoft.com/office/officeart/2005/8/layout/chevron2"/>
    <dgm:cxn modelId="{3D8B00D7-5512-4D06-BB4B-D61F942CE60E}" type="presParOf" srcId="{6019C363-D199-4AA6-9135-99F820A08B5B}" destId="{F0F6A997-35B1-46BD-98AC-ED4E29CAC5E5}" srcOrd="1" destOrd="0" presId="urn:microsoft.com/office/officeart/2005/8/layout/chevron2"/>
    <dgm:cxn modelId="{37928FD3-3BE8-4005-9B16-05DCF7AF3F2E}" type="presParOf" srcId="{6019C363-D199-4AA6-9135-99F820A08B5B}" destId="{B3533820-E746-4572-8A32-8F1F86A35A33}" srcOrd="2" destOrd="0" presId="urn:microsoft.com/office/officeart/2005/8/layout/chevron2"/>
    <dgm:cxn modelId="{A7B519BA-759C-4CC9-A5BF-3D70B2A9E19E}" type="presParOf" srcId="{B3533820-E746-4572-8A32-8F1F86A35A33}" destId="{809506B7-8470-4E01-A843-FFB99229C368}" srcOrd="0" destOrd="0" presId="urn:microsoft.com/office/officeart/2005/8/layout/chevron2"/>
    <dgm:cxn modelId="{52F538DC-6DD6-4FD4-A6C9-6F2586173F8D}" type="presParOf" srcId="{B3533820-E746-4572-8A32-8F1F86A35A33}" destId="{1CC36DA3-FFBA-4AB4-A87D-555A62C13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Из МФЦ информация по СМЭВ передается в базу обработки заявлений</a:t>
          </a:r>
          <a:endParaRPr lang="ru-RU" sz="2200" b="0" dirty="0"/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2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ПЕРЕДАЧА ИНФОМАЦИИ, СОДЕРЖАЩЕЙСЯ В ЗАЯВЛЕНИЯХ</a:t>
          </a: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r>
            <a:rPr lang="ru-RU" sz="2200" b="0" dirty="0">
              <a:latin typeface="Arial" pitchFamily="34" charset="0"/>
              <a:cs typeface="Arial" pitchFamily="34" charset="0"/>
            </a:rPr>
            <a:t>Заявления на бумажных носителях из МФЦ передаются в ТИК ежедневно</a:t>
          </a:r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254086" custScaleY="57246" custLinFactNeighborX="-1702" custLinFactNeighborY="-37630"/>
      <dgm:spPr/>
    </dgm:pt>
    <dgm:pt modelId="{0594C6FB-C7F8-49DB-9F11-A0F56BD76557}" type="pres">
      <dgm:prSet presAssocID="{F7CC3070-2607-46F6-8CB8-813BFCFB1437}" presName="parTrans" presStyleLbl="bgSibTrans2D1" presStyleIdx="0" presStyleCnt="2"/>
      <dgm:spPr/>
    </dgm:pt>
    <dgm:pt modelId="{4823D290-0F21-47F0-9A40-3840F50B0041}" type="pres">
      <dgm:prSet presAssocID="{5DDE0543-5C38-4647-A35E-D11E95038C1E}" presName="node" presStyleLbl="node1" presStyleIdx="0" presStyleCnt="2" custScaleX="166092" custScaleY="123547" custRadScaleRad="73410" custRadScaleInc="-28435">
        <dgm:presLayoutVars>
          <dgm:bulletEnabled val="1"/>
        </dgm:presLayoutVars>
      </dgm:prSet>
      <dgm:spPr/>
    </dgm:pt>
    <dgm:pt modelId="{21B93D9D-05D4-405E-AD7D-8AA022508424}" type="pres">
      <dgm:prSet presAssocID="{AC0923BF-1102-4C36-BAF6-5416667E215F}" presName="parTrans" presStyleLbl="bgSibTrans2D1" presStyleIdx="1" presStyleCnt="2"/>
      <dgm:spPr/>
    </dgm:pt>
    <dgm:pt modelId="{5F5569AD-56C6-4381-BF8F-8145325EF396}" type="pres">
      <dgm:prSet presAssocID="{411E92D3-871A-4128-AB3E-4EECEDFE5965}" presName="node" presStyleLbl="node1" presStyleIdx="1" presStyleCnt="2" custScaleX="163735" custScaleY="124919" custRadScaleRad="58894" custRadScaleInc="26247">
        <dgm:presLayoutVars>
          <dgm:bulletEnabled val="1"/>
        </dgm:presLayoutVars>
      </dgm:prSet>
      <dgm:spPr/>
    </dgm:pt>
  </dgm:ptLst>
  <dgm:cxnLst>
    <dgm:cxn modelId="{2441EB0E-4150-4E2E-85AD-5762F404D83C}" type="presOf" srcId="{56810EBC-4304-4380-9CA8-9F6798D6CEF7}" destId="{1D1741FB-ED6B-4C04-B03B-4DFB22A21F3D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3B635341-EA8F-4224-A6EB-AC516FDC7147}" srcId="{6E90C3F8-B220-41B2-A6C8-26E8343FE405}" destId="{411E92D3-871A-4128-AB3E-4EECEDFE5965}" srcOrd="1" destOrd="0" parTransId="{AC0923BF-1102-4C36-BAF6-5416667E215F}" sibTransId="{B424FB3B-CEE9-47A3-9224-B50E1F4DC774}"/>
    <dgm:cxn modelId="{B08F7F6B-0517-4C2A-9172-8EB2F11D0162}" type="presOf" srcId="{411E92D3-871A-4128-AB3E-4EECEDFE5965}" destId="{5F5569AD-56C6-4381-BF8F-8145325EF396}" srcOrd="0" destOrd="0" presId="urn:microsoft.com/office/officeart/2005/8/layout/radial4"/>
    <dgm:cxn modelId="{6DE46356-3B52-46F5-844D-2ABA616BA709}" type="presOf" srcId="{5DDE0543-5C38-4647-A35E-D11E95038C1E}" destId="{4823D290-0F21-47F0-9A40-3840F50B0041}" srcOrd="0" destOrd="0" presId="urn:microsoft.com/office/officeart/2005/8/layout/radial4"/>
    <dgm:cxn modelId="{830FFB95-BDDB-47DA-BE61-8EEDB8E66015}" type="presOf" srcId="{AC0923BF-1102-4C36-BAF6-5416667E215F}" destId="{21B93D9D-05D4-405E-AD7D-8AA022508424}" srcOrd="0" destOrd="0" presId="urn:microsoft.com/office/officeart/2005/8/layout/radial4"/>
    <dgm:cxn modelId="{5A496AC7-16CF-44B7-931B-E6318AFB5D71}" type="presOf" srcId="{F7CC3070-2607-46F6-8CB8-813BFCFB1437}" destId="{0594C6FB-C7F8-49DB-9F11-A0F56BD76557}" srcOrd="0" destOrd="0" presId="urn:microsoft.com/office/officeart/2005/8/layout/radial4"/>
    <dgm:cxn modelId="{40A9D1CF-4589-4EB1-A677-FE4772AD028F}" type="presOf" srcId="{6E90C3F8-B220-41B2-A6C8-26E8343FE405}" destId="{0F5882BB-5AC5-4172-950E-F3B59F912ED1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DC818D12-8ED2-4A12-9795-CC6B31662918}" type="presParOf" srcId="{1D1741FB-ED6B-4C04-B03B-4DFB22A21F3D}" destId="{0F5882BB-5AC5-4172-950E-F3B59F912ED1}" srcOrd="0" destOrd="0" presId="urn:microsoft.com/office/officeart/2005/8/layout/radial4"/>
    <dgm:cxn modelId="{3F8F16E4-4D05-4C84-9F85-D19A946AB73A}" type="presParOf" srcId="{1D1741FB-ED6B-4C04-B03B-4DFB22A21F3D}" destId="{0594C6FB-C7F8-49DB-9F11-A0F56BD76557}" srcOrd="1" destOrd="0" presId="urn:microsoft.com/office/officeart/2005/8/layout/radial4"/>
    <dgm:cxn modelId="{91EB1299-CA36-463C-B318-4C2A001C0BB5}" type="presParOf" srcId="{1D1741FB-ED6B-4C04-B03B-4DFB22A21F3D}" destId="{4823D290-0F21-47F0-9A40-3840F50B0041}" srcOrd="2" destOrd="0" presId="urn:microsoft.com/office/officeart/2005/8/layout/radial4"/>
    <dgm:cxn modelId="{16701AF4-8BE8-444D-BE90-AA297432B745}" type="presParOf" srcId="{1D1741FB-ED6B-4C04-B03B-4DFB22A21F3D}" destId="{21B93D9D-05D4-405E-AD7D-8AA022508424}" srcOrd="3" destOrd="0" presId="urn:microsoft.com/office/officeart/2005/8/layout/radial4"/>
    <dgm:cxn modelId="{310F84D7-29D9-44DE-95EA-3098D007278C}" type="presParOf" srcId="{1D1741FB-ED6B-4C04-B03B-4DFB22A21F3D}" destId="{5F5569AD-56C6-4381-BF8F-8145325EF39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91A5B-BED1-45E8-866C-A25DBA40018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/>
            <a:t>ЧЕРЕЗ МФЦ</a:t>
          </a:r>
        </a:p>
        <a:p>
          <a:pPr defTabSz="1155700">
            <a:spcBef>
              <a:spcPct val="0"/>
            </a:spcBef>
          </a:pPr>
          <a:endParaRPr lang="ru-RU" sz="2600" dirty="0"/>
        </a:p>
      </dgm:t>
    </dgm:pt>
    <dgm:pt modelId="{4D6D39CC-3CA7-4F2F-82CE-AA175DF43C2C}" type="sibTrans" cxnId="{A577616D-9F52-4EAE-BBF1-28E29EEE3954}">
      <dgm:prSet/>
      <dgm:spPr/>
      <dgm:t>
        <a:bodyPr/>
        <a:lstStyle/>
        <a:p>
          <a:endParaRPr lang="ru-RU"/>
        </a:p>
      </dgm:t>
    </dgm:pt>
    <dgm:pt modelId="{52600B3D-7180-4697-9B94-B82B66364A1E}" type="parTrans" cxnId="{A577616D-9F52-4EAE-BBF1-28E29EEE3954}">
      <dgm:prSet/>
      <dgm:spPr>
        <a:noFill/>
      </dgm:spPr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/>
            <a:t>В ТИК</a:t>
          </a:r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ЗАЯВЛЕНИЕ ПОДАЕТСЯ                    с 29 июля по </a:t>
          </a:r>
          <a:r>
            <a:rPr lang="en-US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</a:t>
          </a:r>
          <a:r>
            <a:rPr lang="ru-R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сентября</a:t>
          </a: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r>
            <a:rPr lang="ru-RU" sz="3600" dirty="0"/>
            <a:t>ЧЕРЕЗ ЕПГУ </a:t>
          </a:r>
          <a:endParaRPr lang="ru-RU" sz="3600" b="1" dirty="0"/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355468" custScaleY="83808" custLinFactNeighborX="-3088" custLinFactNeighborY="-52236"/>
      <dgm:spPr/>
    </dgm:pt>
    <dgm:pt modelId="{0594C6FB-C7F8-49DB-9F11-A0F56BD76557}" type="pres">
      <dgm:prSet presAssocID="{F7CC3070-2607-46F6-8CB8-813BFCFB1437}" presName="parTrans" presStyleLbl="bgSibTrans2D1" presStyleIdx="0" presStyleCnt="3"/>
      <dgm:spPr/>
    </dgm:pt>
    <dgm:pt modelId="{4823D290-0F21-47F0-9A40-3840F50B0041}" type="pres">
      <dgm:prSet presAssocID="{5DDE0543-5C38-4647-A35E-D11E95038C1E}" presName="node" presStyleLbl="node1" presStyleIdx="0" presStyleCnt="3" custScaleX="148637" custScaleY="141494" custRadScaleRad="133315" custRadScaleInc="-45388">
        <dgm:presLayoutVars>
          <dgm:bulletEnabled val="1"/>
        </dgm:presLayoutVars>
      </dgm:prSet>
      <dgm:spPr/>
    </dgm:pt>
    <dgm:pt modelId="{4C2637BC-B965-4B09-831C-EF742C286396}" type="pres">
      <dgm:prSet presAssocID="{52600B3D-7180-4697-9B94-B82B66364A1E}" presName="parTrans" presStyleLbl="bgSibTrans2D1" presStyleIdx="1" presStyleCnt="3"/>
      <dgm:spPr/>
    </dgm:pt>
    <dgm:pt modelId="{6225DB35-8BB5-4CB4-9AE5-3F57752E57C4}" type="pres">
      <dgm:prSet presAssocID="{B3091A5B-BED1-45E8-866C-A25DBA40018F}" presName="node" presStyleLbl="node1" presStyleIdx="1" presStyleCnt="3" custScaleX="150820" custScaleY="140149" custRadScaleRad="20599" custRadScaleInc="-44458">
        <dgm:presLayoutVars>
          <dgm:bulletEnabled val="1"/>
        </dgm:presLayoutVars>
      </dgm:prSet>
      <dgm:spPr/>
    </dgm:pt>
    <dgm:pt modelId="{21B93D9D-05D4-405E-AD7D-8AA022508424}" type="pres">
      <dgm:prSet presAssocID="{AC0923BF-1102-4C36-BAF6-5416667E215F}" presName="parTrans" presStyleLbl="bgSibTrans2D1" presStyleIdx="2" presStyleCnt="3"/>
      <dgm:spPr/>
    </dgm:pt>
    <dgm:pt modelId="{5F5569AD-56C6-4381-BF8F-8145325EF396}" type="pres">
      <dgm:prSet presAssocID="{411E92D3-871A-4128-AB3E-4EECEDFE5965}" presName="node" presStyleLbl="node1" presStyleIdx="2" presStyleCnt="3" custScaleX="149024" custScaleY="137239" custRadScaleRad="115772" custRadScaleInc="42380">
        <dgm:presLayoutVars>
          <dgm:bulletEnabled val="1"/>
        </dgm:presLayoutVars>
      </dgm:prSet>
      <dgm:spPr/>
    </dgm:pt>
  </dgm:ptLst>
  <dgm:cxnLst>
    <dgm:cxn modelId="{5A308031-5C82-4381-A225-D8FCC99FDE38}" type="presOf" srcId="{5DDE0543-5C38-4647-A35E-D11E95038C1E}" destId="{4823D290-0F21-47F0-9A40-3840F50B0041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3B635341-EA8F-4224-A6EB-AC516FDC7147}" srcId="{6E90C3F8-B220-41B2-A6C8-26E8343FE405}" destId="{411E92D3-871A-4128-AB3E-4EECEDFE5965}" srcOrd="2" destOrd="0" parTransId="{AC0923BF-1102-4C36-BAF6-5416667E215F}" sibTransId="{B424FB3B-CEE9-47A3-9224-B50E1F4DC774}"/>
    <dgm:cxn modelId="{A577616D-9F52-4EAE-BBF1-28E29EEE3954}" srcId="{6E90C3F8-B220-41B2-A6C8-26E8343FE405}" destId="{B3091A5B-BED1-45E8-866C-A25DBA40018F}" srcOrd="1" destOrd="0" parTransId="{52600B3D-7180-4697-9B94-B82B66364A1E}" sibTransId="{4D6D39CC-3CA7-4F2F-82CE-AA175DF43C2C}"/>
    <dgm:cxn modelId="{40FFC06D-E63D-461F-AB73-62BA95C77F5F}" type="presOf" srcId="{F7CC3070-2607-46F6-8CB8-813BFCFB1437}" destId="{0594C6FB-C7F8-49DB-9F11-A0F56BD76557}" srcOrd="0" destOrd="0" presId="urn:microsoft.com/office/officeart/2005/8/layout/radial4"/>
    <dgm:cxn modelId="{5781B754-5D4C-4B24-89DD-74F6D2FD6AE5}" type="presOf" srcId="{52600B3D-7180-4697-9B94-B82B66364A1E}" destId="{4C2637BC-B965-4B09-831C-EF742C286396}" srcOrd="0" destOrd="0" presId="urn:microsoft.com/office/officeart/2005/8/layout/radial4"/>
    <dgm:cxn modelId="{DCFD3989-A08F-469B-89CA-B61E2F691CB8}" type="presOf" srcId="{411E92D3-871A-4128-AB3E-4EECEDFE5965}" destId="{5F5569AD-56C6-4381-BF8F-8145325EF396}" srcOrd="0" destOrd="0" presId="urn:microsoft.com/office/officeart/2005/8/layout/radial4"/>
    <dgm:cxn modelId="{36DFD19E-01BC-488C-90D9-0F2830B07667}" type="presOf" srcId="{B3091A5B-BED1-45E8-866C-A25DBA40018F}" destId="{6225DB35-8BB5-4CB4-9AE5-3F57752E57C4}" srcOrd="0" destOrd="0" presId="urn:microsoft.com/office/officeart/2005/8/layout/radial4"/>
    <dgm:cxn modelId="{90552AAD-80C5-4805-845F-84C52F37568D}" type="presOf" srcId="{56810EBC-4304-4380-9CA8-9F6798D6CEF7}" destId="{1D1741FB-ED6B-4C04-B03B-4DFB22A21F3D}" srcOrd="0" destOrd="0" presId="urn:microsoft.com/office/officeart/2005/8/layout/radial4"/>
    <dgm:cxn modelId="{4D38BBD3-D55D-4E60-98F5-B3C96E8401BF}" type="presOf" srcId="{6E90C3F8-B220-41B2-A6C8-26E8343FE405}" destId="{0F5882BB-5AC5-4172-950E-F3B59F912ED1}" srcOrd="0" destOrd="0" presId="urn:microsoft.com/office/officeart/2005/8/layout/radial4"/>
    <dgm:cxn modelId="{5FF1D0DE-75B3-4EBF-904B-F8A651587DC2}" type="presOf" srcId="{AC0923BF-1102-4C36-BAF6-5416667E215F}" destId="{21B93D9D-05D4-405E-AD7D-8AA022508424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4DFDBEBE-217B-44F6-91EF-D6B39F523E4B}" type="presParOf" srcId="{1D1741FB-ED6B-4C04-B03B-4DFB22A21F3D}" destId="{0F5882BB-5AC5-4172-950E-F3B59F912ED1}" srcOrd="0" destOrd="0" presId="urn:microsoft.com/office/officeart/2005/8/layout/radial4"/>
    <dgm:cxn modelId="{CB37A590-7FC7-4C6B-97D3-2C707999FA06}" type="presParOf" srcId="{1D1741FB-ED6B-4C04-B03B-4DFB22A21F3D}" destId="{0594C6FB-C7F8-49DB-9F11-A0F56BD76557}" srcOrd="1" destOrd="0" presId="urn:microsoft.com/office/officeart/2005/8/layout/radial4"/>
    <dgm:cxn modelId="{6C9B2268-2A6C-46BB-A382-EF407CEA1C6E}" type="presParOf" srcId="{1D1741FB-ED6B-4C04-B03B-4DFB22A21F3D}" destId="{4823D290-0F21-47F0-9A40-3840F50B0041}" srcOrd="2" destOrd="0" presId="urn:microsoft.com/office/officeart/2005/8/layout/radial4"/>
    <dgm:cxn modelId="{F2E4119F-E98C-4FCE-AE7B-7DA3C87787DA}" type="presParOf" srcId="{1D1741FB-ED6B-4C04-B03B-4DFB22A21F3D}" destId="{4C2637BC-B965-4B09-831C-EF742C286396}" srcOrd="3" destOrd="0" presId="urn:microsoft.com/office/officeart/2005/8/layout/radial4"/>
    <dgm:cxn modelId="{E65B93DA-0C71-46F7-A61C-630B65B28B15}" type="presParOf" srcId="{1D1741FB-ED6B-4C04-B03B-4DFB22A21F3D}" destId="{6225DB35-8BB5-4CB4-9AE5-3F57752E57C4}" srcOrd="4" destOrd="0" presId="urn:microsoft.com/office/officeart/2005/8/layout/radial4"/>
    <dgm:cxn modelId="{C9AFDA36-7D8A-49D3-A258-B9F721ED311E}" type="presParOf" srcId="{1D1741FB-ED6B-4C04-B03B-4DFB22A21F3D}" destId="{21B93D9D-05D4-405E-AD7D-8AA022508424}" srcOrd="5" destOrd="0" presId="urn:microsoft.com/office/officeart/2005/8/layout/radial4"/>
    <dgm:cxn modelId="{A214B1E9-6DBA-4099-9331-2565928F3E88}" type="presParOf" srcId="{1D1741FB-ED6B-4C04-B03B-4DFB22A21F3D}" destId="{5F5569AD-56C6-4381-BF8F-8145325EF39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59CD5-1A44-416A-9BA3-D690DC7FEF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BB26-4F66-46FD-BB39-99728D4CE000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BA20A5AB-FA7B-40E9-BDF5-0EDF8F1DE46A}" type="parTrans" cxnId="{F8CF3CE2-165D-497C-8E0F-52C260F09737}">
      <dgm:prSet/>
      <dgm:spPr/>
      <dgm:t>
        <a:bodyPr/>
        <a:lstStyle/>
        <a:p>
          <a:endParaRPr lang="ru-RU"/>
        </a:p>
      </dgm:t>
    </dgm:pt>
    <dgm:pt modelId="{2830C440-DCB7-4978-A9E0-78BB9C3862DB}" type="sibTrans" cxnId="{F8CF3CE2-165D-497C-8E0F-52C260F09737}">
      <dgm:prSet/>
      <dgm:spPr/>
      <dgm:t>
        <a:bodyPr/>
        <a:lstStyle/>
        <a:p>
          <a:endParaRPr lang="ru-RU"/>
        </a:p>
      </dgm:t>
    </dgm:pt>
    <dgm:pt modelId="{9C79AD49-6328-4307-BD4B-42DE9E8B1D28}">
      <dgm:prSet phldrT="[Текст]" custT="1"/>
      <dgm:spPr/>
      <dgm:t>
        <a:bodyPr/>
        <a:lstStyle/>
        <a:p>
          <a:r>
            <a:rPr lang="ru-RU" sz="3500" b="0" dirty="0"/>
            <a:t>В будние дни – с </a:t>
          </a:r>
          <a:r>
            <a:rPr lang="ru-RU" sz="3500" b="0" dirty="0">
              <a:solidFill>
                <a:srgbClr val="FF0000"/>
              </a:solidFill>
            </a:rPr>
            <a:t>12.00</a:t>
          </a:r>
          <a:r>
            <a:rPr lang="ru-RU" sz="3500" b="0" dirty="0"/>
            <a:t> до </a:t>
          </a:r>
          <a:r>
            <a:rPr lang="ru-RU" sz="3500" b="0" dirty="0">
              <a:solidFill>
                <a:srgbClr val="FF0000"/>
              </a:solidFill>
            </a:rPr>
            <a:t>20.00</a:t>
          </a:r>
        </a:p>
      </dgm:t>
    </dgm:pt>
    <dgm:pt modelId="{94DC2EF2-FEAC-4ED9-8568-346EE3521FD0}" type="parTrans" cxnId="{FAC4A5A1-903B-43DC-B12A-35ECB4814729}">
      <dgm:prSet/>
      <dgm:spPr/>
      <dgm:t>
        <a:bodyPr/>
        <a:lstStyle/>
        <a:p>
          <a:endParaRPr lang="ru-RU"/>
        </a:p>
      </dgm:t>
    </dgm:pt>
    <dgm:pt modelId="{E79D9372-19EE-4B32-963B-2F6E652E756A}" type="sibTrans" cxnId="{FAC4A5A1-903B-43DC-B12A-35ECB4814729}">
      <dgm:prSet/>
      <dgm:spPr/>
      <dgm:t>
        <a:bodyPr/>
        <a:lstStyle/>
        <a:p>
          <a:endParaRPr lang="ru-RU"/>
        </a:p>
      </dgm:t>
    </dgm:pt>
    <dgm:pt modelId="{4F11348A-6866-455D-B7F2-81B885DC16F4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0ECD08D8-6951-4EAA-ABFC-3FC545824596}" type="parTrans" cxnId="{C4FE9A0A-B45E-478B-8F67-83B2EEB4DB0E}">
      <dgm:prSet/>
      <dgm:spPr/>
      <dgm:t>
        <a:bodyPr/>
        <a:lstStyle/>
        <a:p>
          <a:endParaRPr lang="ru-RU"/>
        </a:p>
      </dgm:t>
    </dgm:pt>
    <dgm:pt modelId="{2247145C-3E32-4519-86A0-2FEC1D173243}" type="sibTrans" cxnId="{C4FE9A0A-B45E-478B-8F67-83B2EEB4DB0E}">
      <dgm:prSet/>
      <dgm:spPr/>
      <dgm:t>
        <a:bodyPr/>
        <a:lstStyle/>
        <a:p>
          <a:endParaRPr lang="ru-RU"/>
        </a:p>
      </dgm:t>
    </dgm:pt>
    <dgm:pt modelId="{23E15FF2-3064-4E64-BC8F-25C86618BFC1}">
      <dgm:prSet phldrT="[Текст]" custT="1"/>
      <dgm:spPr/>
      <dgm:t>
        <a:bodyPr/>
        <a:lstStyle/>
        <a:p>
          <a:r>
            <a:rPr lang="ru-RU" sz="3500" cap="none" baseline="0" dirty="0"/>
            <a:t>В выходные дни – с </a:t>
          </a:r>
          <a:r>
            <a:rPr lang="ru-RU" sz="3500" cap="none" baseline="0" dirty="0">
              <a:solidFill>
                <a:srgbClr val="FF0000"/>
              </a:solidFill>
            </a:rPr>
            <a:t>10.00</a:t>
          </a:r>
          <a:r>
            <a:rPr lang="ru-RU" sz="3500" cap="none" baseline="0" dirty="0"/>
            <a:t> до </a:t>
          </a:r>
          <a:r>
            <a:rPr lang="ru-RU" sz="3500" cap="none" baseline="0" dirty="0">
              <a:solidFill>
                <a:srgbClr val="FF0000"/>
              </a:solidFill>
            </a:rPr>
            <a:t>14.00</a:t>
          </a:r>
          <a:endParaRPr lang="ru-RU" sz="3500" dirty="0">
            <a:solidFill>
              <a:srgbClr val="FF0000"/>
            </a:solidFill>
          </a:endParaRPr>
        </a:p>
      </dgm:t>
    </dgm:pt>
    <dgm:pt modelId="{84BB5EB7-832F-4D2F-A774-72C0DC8A36A2}" type="parTrans" cxnId="{F40EA1A8-CF8F-4362-8940-979E84F2A08D}">
      <dgm:prSet/>
      <dgm:spPr/>
      <dgm:t>
        <a:bodyPr/>
        <a:lstStyle/>
        <a:p>
          <a:endParaRPr lang="ru-RU"/>
        </a:p>
      </dgm:t>
    </dgm:pt>
    <dgm:pt modelId="{098120B8-5737-4505-AA9F-0456F19B0E19}" type="sibTrans" cxnId="{F40EA1A8-CF8F-4362-8940-979E84F2A08D}">
      <dgm:prSet/>
      <dgm:spPr/>
      <dgm:t>
        <a:bodyPr/>
        <a:lstStyle/>
        <a:p>
          <a:endParaRPr lang="ru-RU"/>
        </a:p>
      </dgm:t>
    </dgm:pt>
    <dgm:pt modelId="{6019C363-D199-4AA6-9135-99F820A08B5B}" type="pres">
      <dgm:prSet presAssocID="{C1F59CD5-1A44-416A-9BA3-D690DC7FEF86}" presName="linearFlow" presStyleCnt="0">
        <dgm:presLayoutVars>
          <dgm:dir/>
          <dgm:animLvl val="lvl"/>
          <dgm:resizeHandles val="exact"/>
        </dgm:presLayoutVars>
      </dgm:prSet>
      <dgm:spPr/>
    </dgm:pt>
    <dgm:pt modelId="{C2E8B1FC-F388-46F0-BF75-1409E0305C36}" type="pres">
      <dgm:prSet presAssocID="{1B0FBB26-4F66-46FD-BB39-99728D4CE000}" presName="composite" presStyleCnt="0"/>
      <dgm:spPr/>
    </dgm:pt>
    <dgm:pt modelId="{2E80625A-59C8-4F8D-AF2E-8BB6A8003AE1}" type="pres">
      <dgm:prSet presAssocID="{1B0FBB26-4F66-46FD-BB39-99728D4CE00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6687F91-3190-423E-B9E4-400777A6AC1E}" type="pres">
      <dgm:prSet presAssocID="{1B0FBB26-4F66-46FD-BB39-99728D4CE000}" presName="descendantText" presStyleLbl="alignAcc1" presStyleIdx="0" presStyleCnt="2" custScaleY="100000">
        <dgm:presLayoutVars>
          <dgm:bulletEnabled val="1"/>
        </dgm:presLayoutVars>
      </dgm:prSet>
      <dgm:spPr/>
    </dgm:pt>
    <dgm:pt modelId="{F0F6A997-35B1-46BD-98AC-ED4E29CAC5E5}" type="pres">
      <dgm:prSet presAssocID="{2830C440-DCB7-4978-A9E0-78BB9C3862DB}" presName="sp" presStyleCnt="0"/>
      <dgm:spPr/>
    </dgm:pt>
    <dgm:pt modelId="{B3533820-E746-4572-8A32-8F1F86A35A33}" type="pres">
      <dgm:prSet presAssocID="{4F11348A-6866-455D-B7F2-81B885DC16F4}" presName="composite" presStyleCnt="0"/>
      <dgm:spPr/>
    </dgm:pt>
    <dgm:pt modelId="{809506B7-8470-4E01-A843-FFB99229C368}" type="pres">
      <dgm:prSet presAssocID="{4F11348A-6866-455D-B7F2-81B885DC16F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CC36DA3-FFBA-4AB4-A87D-555A62C139FB}" type="pres">
      <dgm:prSet presAssocID="{4F11348A-6866-455D-B7F2-81B885DC16F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2E1BB02-F0E2-4AF9-B06F-B04E1CC56235}" type="presOf" srcId="{23E15FF2-3064-4E64-BC8F-25C86618BFC1}" destId="{1CC36DA3-FFBA-4AB4-A87D-555A62C139FB}" srcOrd="0" destOrd="0" presId="urn:microsoft.com/office/officeart/2005/8/layout/chevron2"/>
    <dgm:cxn modelId="{C4FE9A0A-B45E-478B-8F67-83B2EEB4DB0E}" srcId="{C1F59CD5-1A44-416A-9BA3-D690DC7FEF86}" destId="{4F11348A-6866-455D-B7F2-81B885DC16F4}" srcOrd="1" destOrd="0" parTransId="{0ECD08D8-6951-4EAA-ABFC-3FC545824596}" sibTransId="{2247145C-3E32-4519-86A0-2FEC1D173243}"/>
    <dgm:cxn modelId="{B62C9819-FA58-4ED0-A738-9576B2A2D43B}" type="presOf" srcId="{1B0FBB26-4F66-46FD-BB39-99728D4CE000}" destId="{2E80625A-59C8-4F8D-AF2E-8BB6A8003AE1}" srcOrd="0" destOrd="0" presId="urn:microsoft.com/office/officeart/2005/8/layout/chevron2"/>
    <dgm:cxn modelId="{85C4DB2C-CC99-4E10-A3A3-757C8493FB0F}" type="presOf" srcId="{4F11348A-6866-455D-B7F2-81B885DC16F4}" destId="{809506B7-8470-4E01-A843-FFB99229C368}" srcOrd="0" destOrd="0" presId="urn:microsoft.com/office/officeart/2005/8/layout/chevron2"/>
    <dgm:cxn modelId="{AD200D4C-BB82-49B2-9F72-537159E3F9CC}" type="presOf" srcId="{9C79AD49-6328-4307-BD4B-42DE9E8B1D28}" destId="{56687F91-3190-423E-B9E4-400777A6AC1E}" srcOrd="0" destOrd="0" presId="urn:microsoft.com/office/officeart/2005/8/layout/chevron2"/>
    <dgm:cxn modelId="{FAC4A5A1-903B-43DC-B12A-35ECB4814729}" srcId="{1B0FBB26-4F66-46FD-BB39-99728D4CE000}" destId="{9C79AD49-6328-4307-BD4B-42DE9E8B1D28}" srcOrd="0" destOrd="0" parTransId="{94DC2EF2-FEAC-4ED9-8568-346EE3521FD0}" sibTransId="{E79D9372-19EE-4B32-963B-2F6E652E756A}"/>
    <dgm:cxn modelId="{F40EA1A8-CF8F-4362-8940-979E84F2A08D}" srcId="{4F11348A-6866-455D-B7F2-81B885DC16F4}" destId="{23E15FF2-3064-4E64-BC8F-25C86618BFC1}" srcOrd="0" destOrd="0" parTransId="{84BB5EB7-832F-4D2F-A774-72C0DC8A36A2}" sibTransId="{098120B8-5737-4505-AA9F-0456F19B0E19}"/>
    <dgm:cxn modelId="{F8CF3CE2-165D-497C-8E0F-52C260F09737}" srcId="{C1F59CD5-1A44-416A-9BA3-D690DC7FEF86}" destId="{1B0FBB26-4F66-46FD-BB39-99728D4CE000}" srcOrd="0" destOrd="0" parTransId="{BA20A5AB-FA7B-40E9-BDF5-0EDF8F1DE46A}" sibTransId="{2830C440-DCB7-4978-A9E0-78BB9C3862DB}"/>
    <dgm:cxn modelId="{93B736EA-AA29-41F4-98C8-E9E2E7C99658}" type="presOf" srcId="{C1F59CD5-1A44-416A-9BA3-D690DC7FEF86}" destId="{6019C363-D199-4AA6-9135-99F820A08B5B}" srcOrd="0" destOrd="0" presId="urn:microsoft.com/office/officeart/2005/8/layout/chevron2"/>
    <dgm:cxn modelId="{402F2F74-41D2-4538-A742-8FA853A58DD3}" type="presParOf" srcId="{6019C363-D199-4AA6-9135-99F820A08B5B}" destId="{C2E8B1FC-F388-46F0-BF75-1409E0305C36}" srcOrd="0" destOrd="0" presId="urn:microsoft.com/office/officeart/2005/8/layout/chevron2"/>
    <dgm:cxn modelId="{AB313306-F9EE-4D97-8630-699179E168E3}" type="presParOf" srcId="{C2E8B1FC-F388-46F0-BF75-1409E0305C36}" destId="{2E80625A-59C8-4F8D-AF2E-8BB6A8003AE1}" srcOrd="0" destOrd="0" presId="urn:microsoft.com/office/officeart/2005/8/layout/chevron2"/>
    <dgm:cxn modelId="{24956DE4-F5E4-4269-A6C8-53A271D9E34C}" type="presParOf" srcId="{C2E8B1FC-F388-46F0-BF75-1409E0305C36}" destId="{56687F91-3190-423E-B9E4-400777A6AC1E}" srcOrd="1" destOrd="0" presId="urn:microsoft.com/office/officeart/2005/8/layout/chevron2"/>
    <dgm:cxn modelId="{6A64AC89-D5D1-41AE-BF16-79EC4AA640E4}" type="presParOf" srcId="{6019C363-D199-4AA6-9135-99F820A08B5B}" destId="{F0F6A997-35B1-46BD-98AC-ED4E29CAC5E5}" srcOrd="1" destOrd="0" presId="urn:microsoft.com/office/officeart/2005/8/layout/chevron2"/>
    <dgm:cxn modelId="{B968B997-027D-4DC0-9F7F-9EE4F128BB99}" type="presParOf" srcId="{6019C363-D199-4AA6-9135-99F820A08B5B}" destId="{B3533820-E746-4572-8A32-8F1F86A35A33}" srcOrd="2" destOrd="0" presId="urn:microsoft.com/office/officeart/2005/8/layout/chevron2"/>
    <dgm:cxn modelId="{C5803DDE-6C1A-4118-8F14-BC02E96655D1}" type="presParOf" srcId="{B3533820-E746-4572-8A32-8F1F86A35A33}" destId="{809506B7-8470-4E01-A843-FFB99229C368}" srcOrd="0" destOrd="0" presId="urn:microsoft.com/office/officeart/2005/8/layout/chevron2"/>
    <dgm:cxn modelId="{81FE5B34-B66F-44B3-9B42-B657544D5B85}" type="presParOf" srcId="{B3533820-E746-4572-8A32-8F1F86A35A33}" destId="{1CC36DA3-FFBA-4AB4-A87D-555A62C13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5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Зарегистрированные по месту жительства на территории края </a:t>
          </a:r>
          <a:endParaRPr lang="ru-RU" sz="2250" b="0" dirty="0"/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2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ГРАЖДАНЕ РФ,               ИМЕЮЩИЕ ПРАВО НА ПОДАЧУ ЗАЯВЛЕНИЯ</a:t>
          </a: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r>
            <a:rPr lang="ru-RU" sz="215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 имеющие регистрации по месту жительства в РФ, зарегистрированные по месту пребывания на территории края               до 12 июня</a:t>
          </a:r>
          <a:endParaRPr lang="ru-RU" sz="2150" b="0" dirty="0"/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254086" custScaleY="57246" custLinFactNeighborX="-1702" custLinFactNeighborY="-37630"/>
      <dgm:spPr/>
    </dgm:pt>
    <dgm:pt modelId="{0594C6FB-C7F8-49DB-9F11-A0F56BD76557}" type="pres">
      <dgm:prSet presAssocID="{F7CC3070-2607-46F6-8CB8-813BFCFB1437}" presName="parTrans" presStyleLbl="bgSibTrans2D1" presStyleIdx="0" presStyleCnt="2"/>
      <dgm:spPr/>
    </dgm:pt>
    <dgm:pt modelId="{4823D290-0F21-47F0-9A40-3840F50B0041}" type="pres">
      <dgm:prSet presAssocID="{5DDE0543-5C38-4647-A35E-D11E95038C1E}" presName="node" presStyleLbl="node1" presStyleIdx="0" presStyleCnt="2" custScaleX="166092" custScaleY="123547" custRadScaleRad="73410" custRadScaleInc="-28435">
        <dgm:presLayoutVars>
          <dgm:bulletEnabled val="1"/>
        </dgm:presLayoutVars>
      </dgm:prSet>
      <dgm:spPr/>
    </dgm:pt>
    <dgm:pt modelId="{21B93D9D-05D4-405E-AD7D-8AA022508424}" type="pres">
      <dgm:prSet presAssocID="{AC0923BF-1102-4C36-BAF6-5416667E215F}" presName="parTrans" presStyleLbl="bgSibTrans2D1" presStyleIdx="1" presStyleCnt="2"/>
      <dgm:spPr/>
    </dgm:pt>
    <dgm:pt modelId="{5F5569AD-56C6-4381-BF8F-8145325EF396}" type="pres">
      <dgm:prSet presAssocID="{411E92D3-871A-4128-AB3E-4EECEDFE5965}" presName="node" presStyleLbl="node1" presStyleIdx="1" presStyleCnt="2" custScaleX="163735" custScaleY="124919" custRadScaleRad="58894" custRadScaleInc="26247">
        <dgm:presLayoutVars>
          <dgm:bulletEnabled val="1"/>
        </dgm:presLayoutVars>
      </dgm:prSet>
      <dgm:spPr/>
    </dgm:pt>
  </dgm:ptLst>
  <dgm:cxnLst>
    <dgm:cxn modelId="{85D8F42C-77B2-4C2F-BAF5-7EE69C3C94AD}" type="presOf" srcId="{AC0923BF-1102-4C36-BAF6-5416667E215F}" destId="{21B93D9D-05D4-405E-AD7D-8AA022508424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3B635341-EA8F-4224-A6EB-AC516FDC7147}" srcId="{6E90C3F8-B220-41B2-A6C8-26E8343FE405}" destId="{411E92D3-871A-4128-AB3E-4EECEDFE5965}" srcOrd="1" destOrd="0" parTransId="{AC0923BF-1102-4C36-BAF6-5416667E215F}" sibTransId="{B424FB3B-CEE9-47A3-9224-B50E1F4DC774}"/>
    <dgm:cxn modelId="{A81A3845-2B80-4BCB-B0B0-44EA361A6CD7}" type="presOf" srcId="{5DDE0543-5C38-4647-A35E-D11E95038C1E}" destId="{4823D290-0F21-47F0-9A40-3840F50B0041}" srcOrd="0" destOrd="0" presId="urn:microsoft.com/office/officeart/2005/8/layout/radial4"/>
    <dgm:cxn modelId="{1EFE3955-D242-405D-BB81-058BBEFB54C6}" type="presOf" srcId="{411E92D3-871A-4128-AB3E-4EECEDFE5965}" destId="{5F5569AD-56C6-4381-BF8F-8145325EF396}" srcOrd="0" destOrd="0" presId="urn:microsoft.com/office/officeart/2005/8/layout/radial4"/>
    <dgm:cxn modelId="{D07485BE-7B59-45CA-B9A1-B4F924D2D888}" type="presOf" srcId="{56810EBC-4304-4380-9CA8-9F6798D6CEF7}" destId="{1D1741FB-ED6B-4C04-B03B-4DFB22A21F3D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959CB0F2-FFFF-4ED3-85FF-8FBB7BAB1282}" type="presOf" srcId="{F7CC3070-2607-46F6-8CB8-813BFCFB1437}" destId="{0594C6FB-C7F8-49DB-9F11-A0F56BD76557}" srcOrd="0" destOrd="0" presId="urn:microsoft.com/office/officeart/2005/8/layout/radial4"/>
    <dgm:cxn modelId="{CF1838FD-2D07-4D1C-A410-E3FC2F49B273}" type="presOf" srcId="{6E90C3F8-B220-41B2-A6C8-26E8343FE405}" destId="{0F5882BB-5AC5-4172-950E-F3B59F912ED1}" srcOrd="0" destOrd="0" presId="urn:microsoft.com/office/officeart/2005/8/layout/radial4"/>
    <dgm:cxn modelId="{D8C12B9B-0082-4224-8760-AFBB0D137831}" type="presParOf" srcId="{1D1741FB-ED6B-4C04-B03B-4DFB22A21F3D}" destId="{0F5882BB-5AC5-4172-950E-F3B59F912ED1}" srcOrd="0" destOrd="0" presId="urn:microsoft.com/office/officeart/2005/8/layout/radial4"/>
    <dgm:cxn modelId="{9AF4C162-1C40-41C5-8B75-A27571A05373}" type="presParOf" srcId="{1D1741FB-ED6B-4C04-B03B-4DFB22A21F3D}" destId="{0594C6FB-C7F8-49DB-9F11-A0F56BD76557}" srcOrd="1" destOrd="0" presId="urn:microsoft.com/office/officeart/2005/8/layout/radial4"/>
    <dgm:cxn modelId="{B74DD9BC-063D-4DCD-B79C-F9711C1A1C73}" type="presParOf" srcId="{1D1741FB-ED6B-4C04-B03B-4DFB22A21F3D}" destId="{4823D290-0F21-47F0-9A40-3840F50B0041}" srcOrd="2" destOrd="0" presId="urn:microsoft.com/office/officeart/2005/8/layout/radial4"/>
    <dgm:cxn modelId="{2DBB3845-7C34-4BC5-990C-D38C8A8AE176}" type="presParOf" srcId="{1D1741FB-ED6B-4C04-B03B-4DFB22A21F3D}" destId="{21B93D9D-05D4-405E-AD7D-8AA022508424}" srcOrd="3" destOrd="0" presId="urn:microsoft.com/office/officeart/2005/8/layout/radial4"/>
    <dgm:cxn modelId="{0D8CA5E5-7C86-45B0-BC76-3CB597396B5C}" type="presParOf" srcId="{1D1741FB-ED6B-4C04-B03B-4DFB22A21F3D}" destId="{5F5569AD-56C6-4381-BF8F-8145325EF39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91A5B-BED1-45E8-866C-A25DBA4001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cap="none" dirty="0"/>
            <a:t>Избиратель </a:t>
          </a:r>
          <a:r>
            <a:rPr lang="ru-RU" sz="2300" cap="none" baseline="0" dirty="0"/>
            <a:t>должен иметь при себе паспорт (временное удостоверение личности)</a:t>
          </a:r>
          <a:endParaRPr lang="ru-RU" sz="2300" cap="none" dirty="0"/>
        </a:p>
      </dgm:t>
    </dgm:pt>
    <dgm:pt modelId="{4D6D39CC-3CA7-4F2F-82CE-AA175DF43C2C}" type="sibTrans" cxnId="{A577616D-9F52-4EAE-BBF1-28E29EEE3954}">
      <dgm:prSet/>
      <dgm:spPr/>
      <dgm:t>
        <a:bodyPr/>
        <a:lstStyle/>
        <a:p>
          <a:endParaRPr lang="ru-RU"/>
        </a:p>
      </dgm:t>
    </dgm:pt>
    <dgm:pt modelId="{52600B3D-7180-4697-9B94-B82B66364A1E}" type="parTrans" cxnId="{A577616D-9F52-4EAE-BBF1-28E29EEE3954}">
      <dgm:prSet/>
      <dgm:spPr>
        <a:noFill/>
      </dgm:spPr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r>
            <a:rPr lang="ru-RU" sz="2400" cap="none" dirty="0"/>
            <a:t>Заявление подается  избирателем лично</a:t>
          </a:r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700" b="0" cap="all" baseline="0" dirty="0">
              <a:latin typeface="Arial" pitchFamily="34" charset="0"/>
              <a:cs typeface="Arial" pitchFamily="34" charset="0"/>
            </a:rPr>
            <a:t>Условия подачи заявления</a:t>
          </a: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600" cap="none" baseline="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cap="none" baseline="0" dirty="0"/>
            <a:t>Избиратель вправе подать заявление один раз</a:t>
          </a:r>
          <a:endParaRPr lang="ru-RU" sz="2400" cap="none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cap="none" baseline="0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cap="none" baseline="0" dirty="0"/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310885" custScaleY="64416" custLinFactNeighborX="-5301" custLinFactNeighborY="-58920"/>
      <dgm:spPr/>
    </dgm:pt>
    <dgm:pt modelId="{0594C6FB-C7F8-49DB-9F11-A0F56BD76557}" type="pres">
      <dgm:prSet presAssocID="{F7CC3070-2607-46F6-8CB8-813BFCFB1437}" presName="parTrans" presStyleLbl="bgSibTrans2D1" presStyleIdx="0" presStyleCnt="3"/>
      <dgm:spPr/>
    </dgm:pt>
    <dgm:pt modelId="{4823D290-0F21-47F0-9A40-3840F50B0041}" type="pres">
      <dgm:prSet presAssocID="{5DDE0543-5C38-4647-A35E-D11E95038C1E}" presName="node" presStyleLbl="node1" presStyleIdx="0" presStyleCnt="3" custScaleX="154682" custScaleY="166971" custRadScaleRad="134334" custRadScaleInc="-33268">
        <dgm:presLayoutVars>
          <dgm:bulletEnabled val="1"/>
        </dgm:presLayoutVars>
      </dgm:prSet>
      <dgm:spPr/>
    </dgm:pt>
    <dgm:pt modelId="{4C2637BC-B965-4B09-831C-EF742C286396}" type="pres">
      <dgm:prSet presAssocID="{52600B3D-7180-4697-9B94-B82B66364A1E}" presName="parTrans" presStyleLbl="bgSibTrans2D1" presStyleIdx="1" presStyleCnt="3"/>
      <dgm:spPr/>
    </dgm:pt>
    <dgm:pt modelId="{6225DB35-8BB5-4CB4-9AE5-3F57752E57C4}" type="pres">
      <dgm:prSet presAssocID="{B3091A5B-BED1-45E8-866C-A25DBA40018F}" presName="node" presStyleLbl="node1" presStyleIdx="1" presStyleCnt="3" custScaleX="160775" custScaleY="168005" custRadScaleRad="35659" custRadScaleInc="-16039">
        <dgm:presLayoutVars>
          <dgm:bulletEnabled val="1"/>
        </dgm:presLayoutVars>
      </dgm:prSet>
      <dgm:spPr/>
    </dgm:pt>
    <dgm:pt modelId="{21B93D9D-05D4-405E-AD7D-8AA022508424}" type="pres">
      <dgm:prSet presAssocID="{AC0923BF-1102-4C36-BAF6-5416667E215F}" presName="parTrans" presStyleLbl="bgSibTrans2D1" presStyleIdx="2" presStyleCnt="3"/>
      <dgm:spPr/>
    </dgm:pt>
    <dgm:pt modelId="{5F5569AD-56C6-4381-BF8F-8145325EF396}" type="pres">
      <dgm:prSet presAssocID="{411E92D3-871A-4128-AB3E-4EECEDFE5965}" presName="node" presStyleLbl="node1" presStyleIdx="2" presStyleCnt="3" custScaleX="155993" custScaleY="168590" custRadScaleRad="123006" custRadScaleInc="30517">
        <dgm:presLayoutVars>
          <dgm:bulletEnabled val="1"/>
        </dgm:presLayoutVars>
      </dgm:prSet>
      <dgm:spPr/>
    </dgm:pt>
  </dgm:ptLst>
  <dgm:cxnLst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3B635341-EA8F-4224-A6EB-AC516FDC7147}" srcId="{6E90C3F8-B220-41B2-A6C8-26E8343FE405}" destId="{411E92D3-871A-4128-AB3E-4EECEDFE5965}" srcOrd="2" destOrd="0" parTransId="{AC0923BF-1102-4C36-BAF6-5416667E215F}" sibTransId="{B424FB3B-CEE9-47A3-9224-B50E1F4DC774}"/>
    <dgm:cxn modelId="{0B4CC548-AFC0-428F-A3AA-29CCF0D75B12}" type="presOf" srcId="{F7CC3070-2607-46F6-8CB8-813BFCFB1437}" destId="{0594C6FB-C7F8-49DB-9F11-A0F56BD76557}" srcOrd="0" destOrd="0" presId="urn:microsoft.com/office/officeart/2005/8/layout/radial4"/>
    <dgm:cxn modelId="{AF50886C-EEE3-4D3C-86C5-300D0E51C594}" type="presOf" srcId="{5DDE0543-5C38-4647-A35E-D11E95038C1E}" destId="{4823D290-0F21-47F0-9A40-3840F50B0041}" srcOrd="0" destOrd="0" presId="urn:microsoft.com/office/officeart/2005/8/layout/radial4"/>
    <dgm:cxn modelId="{8BBAC64C-385D-42B0-AD88-189706727D2A}" type="presOf" srcId="{6E90C3F8-B220-41B2-A6C8-26E8343FE405}" destId="{0F5882BB-5AC5-4172-950E-F3B59F912ED1}" srcOrd="0" destOrd="0" presId="urn:microsoft.com/office/officeart/2005/8/layout/radial4"/>
    <dgm:cxn modelId="{A577616D-9F52-4EAE-BBF1-28E29EEE3954}" srcId="{6E90C3F8-B220-41B2-A6C8-26E8343FE405}" destId="{B3091A5B-BED1-45E8-866C-A25DBA40018F}" srcOrd="1" destOrd="0" parTransId="{52600B3D-7180-4697-9B94-B82B66364A1E}" sibTransId="{4D6D39CC-3CA7-4F2F-82CE-AA175DF43C2C}"/>
    <dgm:cxn modelId="{C24B4650-492D-4D85-B19A-85D47EC16A1A}" type="presOf" srcId="{AC0923BF-1102-4C36-BAF6-5416667E215F}" destId="{21B93D9D-05D4-405E-AD7D-8AA022508424}" srcOrd="0" destOrd="0" presId="urn:microsoft.com/office/officeart/2005/8/layout/radial4"/>
    <dgm:cxn modelId="{12441B7E-4369-4C19-A748-7FD233592AA7}" type="presOf" srcId="{56810EBC-4304-4380-9CA8-9F6798D6CEF7}" destId="{1D1741FB-ED6B-4C04-B03B-4DFB22A21F3D}" srcOrd="0" destOrd="0" presId="urn:microsoft.com/office/officeart/2005/8/layout/radial4"/>
    <dgm:cxn modelId="{F92294DF-4919-473C-8DED-50C67C52D52F}" type="presOf" srcId="{52600B3D-7180-4697-9B94-B82B66364A1E}" destId="{4C2637BC-B965-4B09-831C-EF742C286396}" srcOrd="0" destOrd="0" presId="urn:microsoft.com/office/officeart/2005/8/layout/radial4"/>
    <dgm:cxn modelId="{317054ED-17C8-4642-A6BD-42DED2324152}" type="presOf" srcId="{B3091A5B-BED1-45E8-866C-A25DBA40018F}" destId="{6225DB35-8BB5-4CB4-9AE5-3F57752E57C4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34AF8EFE-B4FC-4CF1-B21D-C06A17659D62}" type="presOf" srcId="{411E92D3-871A-4128-AB3E-4EECEDFE5965}" destId="{5F5569AD-56C6-4381-BF8F-8145325EF396}" srcOrd="0" destOrd="0" presId="urn:microsoft.com/office/officeart/2005/8/layout/radial4"/>
    <dgm:cxn modelId="{CA7D7D98-E637-4299-A798-1AF0A5A3DCCB}" type="presParOf" srcId="{1D1741FB-ED6B-4C04-B03B-4DFB22A21F3D}" destId="{0F5882BB-5AC5-4172-950E-F3B59F912ED1}" srcOrd="0" destOrd="0" presId="urn:microsoft.com/office/officeart/2005/8/layout/radial4"/>
    <dgm:cxn modelId="{47128BAE-3805-477F-B980-48F7D660A1F8}" type="presParOf" srcId="{1D1741FB-ED6B-4C04-B03B-4DFB22A21F3D}" destId="{0594C6FB-C7F8-49DB-9F11-A0F56BD76557}" srcOrd="1" destOrd="0" presId="urn:microsoft.com/office/officeart/2005/8/layout/radial4"/>
    <dgm:cxn modelId="{4DE4C287-8A0D-4393-85BB-91F5965F8954}" type="presParOf" srcId="{1D1741FB-ED6B-4C04-B03B-4DFB22A21F3D}" destId="{4823D290-0F21-47F0-9A40-3840F50B0041}" srcOrd="2" destOrd="0" presId="urn:microsoft.com/office/officeart/2005/8/layout/radial4"/>
    <dgm:cxn modelId="{216F136D-415C-44AC-83BF-6CC200661FF7}" type="presParOf" srcId="{1D1741FB-ED6B-4C04-B03B-4DFB22A21F3D}" destId="{4C2637BC-B965-4B09-831C-EF742C286396}" srcOrd="3" destOrd="0" presId="urn:microsoft.com/office/officeart/2005/8/layout/radial4"/>
    <dgm:cxn modelId="{5FE75000-2F6A-441C-A01F-BBFE2BE41D49}" type="presParOf" srcId="{1D1741FB-ED6B-4C04-B03B-4DFB22A21F3D}" destId="{6225DB35-8BB5-4CB4-9AE5-3F57752E57C4}" srcOrd="4" destOrd="0" presId="urn:microsoft.com/office/officeart/2005/8/layout/radial4"/>
    <dgm:cxn modelId="{E129DDF4-A31C-4290-BDF5-ED119EB5781C}" type="presParOf" srcId="{1D1741FB-ED6B-4C04-B03B-4DFB22A21F3D}" destId="{21B93D9D-05D4-405E-AD7D-8AA022508424}" srcOrd="5" destOrd="0" presId="urn:microsoft.com/office/officeart/2005/8/layout/radial4"/>
    <dgm:cxn modelId="{3DFD9A45-C429-4C76-B362-944EEB5EB021}" type="presParOf" srcId="{1D1741FB-ED6B-4C04-B03B-4DFB22A21F3D}" destId="{5F5569AD-56C6-4381-BF8F-8145325EF39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59CD5-1A44-416A-9BA3-D690DC7FEF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BB26-4F66-46FD-BB39-99728D4CE000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BA20A5AB-FA7B-40E9-BDF5-0EDF8F1DE46A}" type="parTrans" cxnId="{F8CF3CE2-165D-497C-8E0F-52C260F09737}">
      <dgm:prSet/>
      <dgm:spPr/>
      <dgm:t>
        <a:bodyPr/>
        <a:lstStyle/>
        <a:p>
          <a:endParaRPr lang="ru-RU"/>
        </a:p>
      </dgm:t>
    </dgm:pt>
    <dgm:pt modelId="{2830C440-DCB7-4978-A9E0-78BB9C3862DB}" type="sibTrans" cxnId="{F8CF3CE2-165D-497C-8E0F-52C260F09737}">
      <dgm:prSet/>
      <dgm:spPr/>
      <dgm:t>
        <a:bodyPr/>
        <a:lstStyle/>
        <a:p>
          <a:endParaRPr lang="ru-RU"/>
        </a:p>
      </dgm:t>
    </dgm:pt>
    <dgm:pt modelId="{9C79AD49-6328-4307-BD4B-42DE9E8B1D28}">
      <dgm:prSet phldrT="[Текст]" custT="1"/>
      <dgm:spPr/>
      <dgm:t>
        <a:bodyPr/>
        <a:lstStyle/>
        <a:p>
          <a:r>
            <a:rPr lang="ru-RU" sz="3300" b="0" dirty="0"/>
            <a:t>Основную часть, которая остается            в комиссии (МФЦ)</a:t>
          </a:r>
        </a:p>
      </dgm:t>
    </dgm:pt>
    <dgm:pt modelId="{94DC2EF2-FEAC-4ED9-8568-346EE3521FD0}" type="parTrans" cxnId="{FAC4A5A1-903B-43DC-B12A-35ECB4814729}">
      <dgm:prSet/>
      <dgm:spPr/>
      <dgm:t>
        <a:bodyPr/>
        <a:lstStyle/>
        <a:p>
          <a:endParaRPr lang="ru-RU"/>
        </a:p>
      </dgm:t>
    </dgm:pt>
    <dgm:pt modelId="{E79D9372-19EE-4B32-963B-2F6E652E756A}" type="sibTrans" cxnId="{FAC4A5A1-903B-43DC-B12A-35ECB4814729}">
      <dgm:prSet/>
      <dgm:spPr/>
      <dgm:t>
        <a:bodyPr/>
        <a:lstStyle/>
        <a:p>
          <a:endParaRPr lang="ru-RU"/>
        </a:p>
      </dgm:t>
    </dgm:pt>
    <dgm:pt modelId="{4F11348A-6866-455D-B7F2-81B885DC16F4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0ECD08D8-6951-4EAA-ABFC-3FC545824596}" type="parTrans" cxnId="{C4FE9A0A-B45E-478B-8F67-83B2EEB4DB0E}">
      <dgm:prSet/>
      <dgm:spPr/>
      <dgm:t>
        <a:bodyPr/>
        <a:lstStyle/>
        <a:p>
          <a:endParaRPr lang="ru-RU"/>
        </a:p>
      </dgm:t>
    </dgm:pt>
    <dgm:pt modelId="{2247145C-3E32-4519-86A0-2FEC1D173243}" type="sibTrans" cxnId="{C4FE9A0A-B45E-478B-8F67-83B2EEB4DB0E}">
      <dgm:prSet/>
      <dgm:spPr/>
      <dgm:t>
        <a:bodyPr/>
        <a:lstStyle/>
        <a:p>
          <a:endParaRPr lang="ru-RU"/>
        </a:p>
      </dgm:t>
    </dgm:pt>
    <dgm:pt modelId="{23E15FF2-3064-4E64-BC8F-25C86618BFC1}">
      <dgm:prSet phldrT="[Текст]" custT="1"/>
      <dgm:spPr/>
      <dgm:t>
        <a:bodyPr/>
        <a:lstStyle/>
        <a:p>
          <a:r>
            <a:rPr lang="ru-RU" sz="3300" cap="none" baseline="0" dirty="0"/>
            <a:t>Отрывную часть, которая передается избирателю</a:t>
          </a:r>
          <a:endParaRPr lang="ru-RU" sz="3300" dirty="0"/>
        </a:p>
      </dgm:t>
    </dgm:pt>
    <dgm:pt modelId="{84BB5EB7-832F-4D2F-A774-72C0DC8A36A2}" type="parTrans" cxnId="{F40EA1A8-CF8F-4362-8940-979E84F2A08D}">
      <dgm:prSet/>
      <dgm:spPr/>
      <dgm:t>
        <a:bodyPr/>
        <a:lstStyle/>
        <a:p>
          <a:endParaRPr lang="ru-RU"/>
        </a:p>
      </dgm:t>
    </dgm:pt>
    <dgm:pt modelId="{098120B8-5737-4505-AA9F-0456F19B0E19}" type="sibTrans" cxnId="{F40EA1A8-CF8F-4362-8940-979E84F2A08D}">
      <dgm:prSet/>
      <dgm:spPr/>
      <dgm:t>
        <a:bodyPr/>
        <a:lstStyle/>
        <a:p>
          <a:endParaRPr lang="ru-RU"/>
        </a:p>
      </dgm:t>
    </dgm:pt>
    <dgm:pt modelId="{6019C363-D199-4AA6-9135-99F820A08B5B}" type="pres">
      <dgm:prSet presAssocID="{C1F59CD5-1A44-416A-9BA3-D690DC7FEF86}" presName="linearFlow" presStyleCnt="0">
        <dgm:presLayoutVars>
          <dgm:dir/>
          <dgm:animLvl val="lvl"/>
          <dgm:resizeHandles val="exact"/>
        </dgm:presLayoutVars>
      </dgm:prSet>
      <dgm:spPr/>
    </dgm:pt>
    <dgm:pt modelId="{C2E8B1FC-F388-46F0-BF75-1409E0305C36}" type="pres">
      <dgm:prSet presAssocID="{1B0FBB26-4F66-46FD-BB39-99728D4CE000}" presName="composite" presStyleCnt="0"/>
      <dgm:spPr/>
    </dgm:pt>
    <dgm:pt modelId="{2E80625A-59C8-4F8D-AF2E-8BB6A8003AE1}" type="pres">
      <dgm:prSet presAssocID="{1B0FBB26-4F66-46FD-BB39-99728D4CE00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6687F91-3190-423E-B9E4-400777A6AC1E}" type="pres">
      <dgm:prSet presAssocID="{1B0FBB26-4F66-46FD-BB39-99728D4CE000}" presName="descendantText" presStyleLbl="alignAcc1" presStyleIdx="0" presStyleCnt="2" custScaleY="100000">
        <dgm:presLayoutVars>
          <dgm:bulletEnabled val="1"/>
        </dgm:presLayoutVars>
      </dgm:prSet>
      <dgm:spPr/>
    </dgm:pt>
    <dgm:pt modelId="{F0F6A997-35B1-46BD-98AC-ED4E29CAC5E5}" type="pres">
      <dgm:prSet presAssocID="{2830C440-DCB7-4978-A9E0-78BB9C3862DB}" presName="sp" presStyleCnt="0"/>
      <dgm:spPr/>
    </dgm:pt>
    <dgm:pt modelId="{B3533820-E746-4572-8A32-8F1F86A35A33}" type="pres">
      <dgm:prSet presAssocID="{4F11348A-6866-455D-B7F2-81B885DC16F4}" presName="composite" presStyleCnt="0"/>
      <dgm:spPr/>
    </dgm:pt>
    <dgm:pt modelId="{809506B7-8470-4E01-A843-FFB99229C368}" type="pres">
      <dgm:prSet presAssocID="{4F11348A-6866-455D-B7F2-81B885DC16F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CC36DA3-FFBA-4AB4-A87D-555A62C139FB}" type="pres">
      <dgm:prSet presAssocID="{4F11348A-6866-455D-B7F2-81B885DC16F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4FE9A0A-B45E-478B-8F67-83B2EEB4DB0E}" srcId="{C1F59CD5-1A44-416A-9BA3-D690DC7FEF86}" destId="{4F11348A-6866-455D-B7F2-81B885DC16F4}" srcOrd="1" destOrd="0" parTransId="{0ECD08D8-6951-4EAA-ABFC-3FC545824596}" sibTransId="{2247145C-3E32-4519-86A0-2FEC1D173243}"/>
    <dgm:cxn modelId="{292B8230-043A-428F-B5BB-E90619A78D4E}" type="presOf" srcId="{9C79AD49-6328-4307-BD4B-42DE9E8B1D28}" destId="{56687F91-3190-423E-B9E4-400777A6AC1E}" srcOrd="0" destOrd="0" presId="urn:microsoft.com/office/officeart/2005/8/layout/chevron2"/>
    <dgm:cxn modelId="{4E47C67B-C767-4443-98E2-AF3D0766DC46}" type="presOf" srcId="{4F11348A-6866-455D-B7F2-81B885DC16F4}" destId="{809506B7-8470-4E01-A843-FFB99229C368}" srcOrd="0" destOrd="0" presId="urn:microsoft.com/office/officeart/2005/8/layout/chevron2"/>
    <dgm:cxn modelId="{FAC4A5A1-903B-43DC-B12A-35ECB4814729}" srcId="{1B0FBB26-4F66-46FD-BB39-99728D4CE000}" destId="{9C79AD49-6328-4307-BD4B-42DE9E8B1D28}" srcOrd="0" destOrd="0" parTransId="{94DC2EF2-FEAC-4ED9-8568-346EE3521FD0}" sibTransId="{E79D9372-19EE-4B32-963B-2F6E652E756A}"/>
    <dgm:cxn modelId="{F40EA1A8-CF8F-4362-8940-979E84F2A08D}" srcId="{4F11348A-6866-455D-B7F2-81B885DC16F4}" destId="{23E15FF2-3064-4E64-BC8F-25C86618BFC1}" srcOrd="0" destOrd="0" parTransId="{84BB5EB7-832F-4D2F-A774-72C0DC8A36A2}" sibTransId="{098120B8-5737-4505-AA9F-0456F19B0E19}"/>
    <dgm:cxn modelId="{6F6D4DCE-4F78-43DE-800A-F8931E583E8D}" type="presOf" srcId="{1B0FBB26-4F66-46FD-BB39-99728D4CE000}" destId="{2E80625A-59C8-4F8D-AF2E-8BB6A8003AE1}" srcOrd="0" destOrd="0" presId="urn:microsoft.com/office/officeart/2005/8/layout/chevron2"/>
    <dgm:cxn modelId="{F8CF3CE2-165D-497C-8E0F-52C260F09737}" srcId="{C1F59CD5-1A44-416A-9BA3-D690DC7FEF86}" destId="{1B0FBB26-4F66-46FD-BB39-99728D4CE000}" srcOrd="0" destOrd="0" parTransId="{BA20A5AB-FA7B-40E9-BDF5-0EDF8F1DE46A}" sibTransId="{2830C440-DCB7-4978-A9E0-78BB9C3862DB}"/>
    <dgm:cxn modelId="{4CE89CE5-1682-4023-BBE6-4CCB8B6AE24D}" type="presOf" srcId="{C1F59CD5-1A44-416A-9BA3-D690DC7FEF86}" destId="{6019C363-D199-4AA6-9135-99F820A08B5B}" srcOrd="0" destOrd="0" presId="urn:microsoft.com/office/officeart/2005/8/layout/chevron2"/>
    <dgm:cxn modelId="{BA28A9F6-3FFE-4587-B96A-B5123DC5B1D5}" type="presOf" srcId="{23E15FF2-3064-4E64-BC8F-25C86618BFC1}" destId="{1CC36DA3-FFBA-4AB4-A87D-555A62C139FB}" srcOrd="0" destOrd="0" presId="urn:microsoft.com/office/officeart/2005/8/layout/chevron2"/>
    <dgm:cxn modelId="{DA3E8DFE-45B4-4B2C-BB45-318A00C24A43}" type="presParOf" srcId="{6019C363-D199-4AA6-9135-99F820A08B5B}" destId="{C2E8B1FC-F388-46F0-BF75-1409E0305C36}" srcOrd="0" destOrd="0" presId="urn:microsoft.com/office/officeart/2005/8/layout/chevron2"/>
    <dgm:cxn modelId="{9EEE7836-18E1-458F-ADD9-A2039A6C2A0D}" type="presParOf" srcId="{C2E8B1FC-F388-46F0-BF75-1409E0305C36}" destId="{2E80625A-59C8-4F8D-AF2E-8BB6A8003AE1}" srcOrd="0" destOrd="0" presId="urn:microsoft.com/office/officeart/2005/8/layout/chevron2"/>
    <dgm:cxn modelId="{1ECE4071-9675-4138-86BE-D43ECC807E38}" type="presParOf" srcId="{C2E8B1FC-F388-46F0-BF75-1409E0305C36}" destId="{56687F91-3190-423E-B9E4-400777A6AC1E}" srcOrd="1" destOrd="0" presId="urn:microsoft.com/office/officeart/2005/8/layout/chevron2"/>
    <dgm:cxn modelId="{12689219-97F1-494D-A1CF-2A27C941865C}" type="presParOf" srcId="{6019C363-D199-4AA6-9135-99F820A08B5B}" destId="{F0F6A997-35B1-46BD-98AC-ED4E29CAC5E5}" srcOrd="1" destOrd="0" presId="urn:microsoft.com/office/officeart/2005/8/layout/chevron2"/>
    <dgm:cxn modelId="{1F613C1B-A0FA-4C7E-9E24-56464D72499B}" type="presParOf" srcId="{6019C363-D199-4AA6-9135-99F820A08B5B}" destId="{B3533820-E746-4572-8A32-8F1F86A35A33}" srcOrd="2" destOrd="0" presId="urn:microsoft.com/office/officeart/2005/8/layout/chevron2"/>
    <dgm:cxn modelId="{E40C042C-D0D1-4FE9-AC00-152282D1FDD2}" type="presParOf" srcId="{B3533820-E746-4572-8A32-8F1F86A35A33}" destId="{809506B7-8470-4E01-A843-FFB99229C368}" srcOrd="0" destOrd="0" presId="urn:microsoft.com/office/officeart/2005/8/layout/chevron2"/>
    <dgm:cxn modelId="{01E63C69-8D15-4B85-8015-832C935D089C}" type="presParOf" srcId="{B3533820-E746-4572-8A32-8F1F86A35A33}" destId="{1CC36DA3-FFBA-4AB4-A87D-555A62C13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74592E4-D73D-466E-81C9-97A64E9FC802}" type="presOf" srcId="{643312F7-81E6-4A6E-BAAB-1C602FC6B216}" destId="{374E00BA-948F-4CBD-B354-D666E49CC4E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C123AE1-B045-44AF-96BF-8910BAA5CC18}" type="presOf" srcId="{643312F7-81E6-4A6E-BAAB-1C602FC6B216}" destId="{374E00BA-948F-4CBD-B354-D666E49CC4E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6FBA90A-221E-493E-9241-478A7DFA0943}" type="presOf" srcId="{643312F7-81E6-4A6E-BAAB-1C602FC6B216}" destId="{374E00BA-948F-4CBD-B354-D666E49CC4E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357323" y="78285"/>
          <a:ext cx="5694852" cy="11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kern="1200" cap="all" baseline="0" dirty="0">
              <a:latin typeface="Arial" pitchFamily="34" charset="0"/>
              <a:cs typeface="Arial" pitchFamily="34" charset="0"/>
            </a:rPr>
            <a:t>Правовые нормы</a:t>
          </a:r>
        </a:p>
      </dsp:txBody>
      <dsp:txXfrm rot="-10800000">
        <a:off x="2191315" y="251090"/>
        <a:ext cx="4026868" cy="834374"/>
      </dsp:txXfrm>
    </dsp:sp>
    <dsp:sp modelId="{0594C6FB-C7F8-49DB-9F11-A0F56BD76557}">
      <dsp:nvSpPr>
        <dsp:cNvPr id="0" name=""/>
        <dsp:cNvSpPr/>
      </dsp:nvSpPr>
      <dsp:spPr>
        <a:xfrm rot="8708398">
          <a:off x="1134388" y="1724902"/>
          <a:ext cx="2357460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0" y="1497396"/>
          <a:ext cx="2691820" cy="232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cap="none" baseline="0" dirty="0"/>
            <a:t>Федеральный закон об основных гарантиях</a:t>
          </a:r>
          <a:endParaRPr lang="ru-RU" sz="2400" kern="1200" cap="none" dirty="0"/>
        </a:p>
      </dsp:txBody>
      <dsp:txXfrm>
        <a:off x="68083" y="1565479"/>
        <a:ext cx="2555654" cy="2188375"/>
      </dsp:txXfrm>
    </dsp:sp>
    <dsp:sp modelId="{4C2637BC-B965-4B09-831C-EF742C286396}">
      <dsp:nvSpPr>
        <dsp:cNvPr id="0" name=""/>
        <dsp:cNvSpPr/>
      </dsp:nvSpPr>
      <dsp:spPr>
        <a:xfrm rot="5207248">
          <a:off x="3619330" y="1732653"/>
          <a:ext cx="1319623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5DB35-8BB5-4CB4-9AE5-3F57752E57C4}">
      <dsp:nvSpPr>
        <dsp:cNvPr id="0" name=""/>
        <dsp:cNvSpPr/>
      </dsp:nvSpPr>
      <dsp:spPr>
        <a:xfrm>
          <a:off x="2917191" y="1482994"/>
          <a:ext cx="2797852" cy="2338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500" kern="1200" cap="none" baseline="0"/>
            <a:t>Закон края                    о </a:t>
          </a:r>
          <a:r>
            <a:rPr lang="ru-RU" sz="2500" kern="1200" cap="none" baseline="0" dirty="0"/>
            <a:t>выборах главы администрации</a:t>
          </a:r>
          <a:endParaRPr lang="ru-RU" sz="2500" kern="1200" cap="none" dirty="0"/>
        </a:p>
      </dsp:txBody>
      <dsp:txXfrm>
        <a:off x="2985696" y="1551499"/>
        <a:ext cx="2660842" cy="2201926"/>
      </dsp:txXfrm>
    </dsp:sp>
    <dsp:sp modelId="{21B93D9D-05D4-405E-AD7D-8AA022508424}">
      <dsp:nvSpPr>
        <dsp:cNvPr id="0" name=""/>
        <dsp:cNvSpPr/>
      </dsp:nvSpPr>
      <dsp:spPr>
        <a:xfrm rot="1963246">
          <a:off x="5003364" y="1717079"/>
          <a:ext cx="2480075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5929347" y="1474869"/>
          <a:ext cx="2714634" cy="2347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600" kern="1200" cap="none" baseline="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kern="1200" cap="none" baseline="0" dirty="0"/>
            <a:t>Порядок подачи заявления                    ЦИК России</a:t>
          </a:r>
          <a:endParaRPr lang="ru-RU" sz="2300" kern="1200" cap="none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cap="none" baseline="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b="1" kern="1200" cap="none" baseline="0" dirty="0"/>
        </a:p>
      </dsp:txBody>
      <dsp:txXfrm>
        <a:off x="5998091" y="1543613"/>
        <a:ext cx="2577146" cy="22095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0625A-59C8-4F8D-AF2E-8BB6A8003AE1}">
      <dsp:nvSpPr>
        <dsp:cNvPr id="0" name=""/>
        <dsp:cNvSpPr/>
      </dsp:nvSpPr>
      <dsp:spPr>
        <a:xfrm rot="5400000">
          <a:off x="-276339" y="280292"/>
          <a:ext cx="1842261" cy="1289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1</a:t>
          </a:r>
        </a:p>
      </dsp:txBody>
      <dsp:txXfrm rot="-5400000">
        <a:off x="1" y="648745"/>
        <a:ext cx="1289583" cy="552678"/>
      </dsp:txXfrm>
    </dsp:sp>
    <dsp:sp modelId="{56687F91-3190-423E-B9E4-400777A6AC1E}">
      <dsp:nvSpPr>
        <dsp:cNvPr id="0" name=""/>
        <dsp:cNvSpPr/>
      </dsp:nvSpPr>
      <dsp:spPr>
        <a:xfrm rot="5400000">
          <a:off x="4313717" y="-3020181"/>
          <a:ext cx="1197469" cy="7245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cap="none" baseline="0" dirty="0"/>
            <a:t>Обратиться в ТИК либо УИК о подаче заявления вне ППЗ (по состоянию здоровья, инвалидности)</a:t>
          </a:r>
          <a:endParaRPr lang="ru-RU" sz="2600" b="0" kern="1200" dirty="0"/>
        </a:p>
      </dsp:txBody>
      <dsp:txXfrm rot="-5400000">
        <a:off x="1289583" y="62409"/>
        <a:ext cx="7187282" cy="1080557"/>
      </dsp:txXfrm>
    </dsp:sp>
    <dsp:sp modelId="{809506B7-8470-4E01-A843-FFB99229C368}">
      <dsp:nvSpPr>
        <dsp:cNvPr id="0" name=""/>
        <dsp:cNvSpPr/>
      </dsp:nvSpPr>
      <dsp:spPr>
        <a:xfrm rot="5400000">
          <a:off x="-276339" y="1832502"/>
          <a:ext cx="1842261" cy="1289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2</a:t>
          </a:r>
        </a:p>
      </dsp:txBody>
      <dsp:txXfrm rot="-5400000">
        <a:off x="1" y="2200955"/>
        <a:ext cx="1289583" cy="552678"/>
      </dsp:txXfrm>
    </dsp:sp>
    <dsp:sp modelId="{1CC36DA3-FFBA-4AB4-A87D-555A62C139FB}">
      <dsp:nvSpPr>
        <dsp:cNvPr id="0" name=""/>
        <dsp:cNvSpPr/>
      </dsp:nvSpPr>
      <dsp:spPr>
        <a:xfrm rot="5400000">
          <a:off x="4313717" y="-1467970"/>
          <a:ext cx="1197469" cy="7245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cap="none" baseline="0" dirty="0"/>
            <a:t>Заявить в УИК о своем желании проголосовать вне помещения для голосования</a:t>
          </a:r>
          <a:endParaRPr lang="ru-RU" sz="2600" kern="1200" dirty="0"/>
        </a:p>
      </dsp:txBody>
      <dsp:txXfrm rot="-5400000">
        <a:off x="1289583" y="1614620"/>
        <a:ext cx="7187282" cy="10805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303459" y="12838"/>
          <a:ext cx="6126096" cy="13802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ПЕРЕДАЧА ИНФОМАЦИИ, СОДЕРЖАЩЕЙСЯ В ЗАЯВЛЕНИЯХ</a:t>
          </a:r>
        </a:p>
      </dsp:txBody>
      <dsp:txXfrm rot="-10800000">
        <a:off x="2200605" y="214966"/>
        <a:ext cx="4331804" cy="975963"/>
      </dsp:txXfrm>
    </dsp:sp>
    <dsp:sp modelId="{0594C6FB-C7F8-49DB-9F11-A0F56BD76557}">
      <dsp:nvSpPr>
        <dsp:cNvPr id="0" name=""/>
        <dsp:cNvSpPr/>
      </dsp:nvSpPr>
      <dsp:spPr>
        <a:xfrm rot="8249575">
          <a:off x="1839487" y="1772632"/>
          <a:ext cx="1970209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196226" y="1649893"/>
          <a:ext cx="3804305" cy="2263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Из МФЦ информация по СМЭВ передается в базу обработки заявлений</a:t>
          </a:r>
          <a:endParaRPr lang="ru-RU" sz="2200" b="0" kern="1200" dirty="0"/>
        </a:p>
      </dsp:txBody>
      <dsp:txXfrm>
        <a:off x="262532" y="1716199"/>
        <a:ext cx="3671693" cy="2131244"/>
      </dsp:txXfrm>
    </dsp:sp>
    <dsp:sp modelId="{21B93D9D-05D4-405E-AD7D-8AA022508424}">
      <dsp:nvSpPr>
        <dsp:cNvPr id="0" name=""/>
        <dsp:cNvSpPr/>
      </dsp:nvSpPr>
      <dsp:spPr>
        <a:xfrm rot="2768894">
          <a:off x="4804150" y="1781303"/>
          <a:ext cx="1856808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4500588" y="1649881"/>
          <a:ext cx="3750318" cy="2288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Arial" pitchFamily="34" charset="0"/>
              <a:cs typeface="Arial" pitchFamily="34" charset="0"/>
            </a:rPr>
            <a:t>Заявления на бумажных носителях из МФЦ передаются в ТИК ежедневно</a:t>
          </a:r>
        </a:p>
      </dsp:txBody>
      <dsp:txXfrm>
        <a:off x="4567630" y="1716923"/>
        <a:ext cx="3616234" cy="215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059216" y="35713"/>
          <a:ext cx="6511532" cy="1535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ЗАЯВЛЕНИЕ ПОДАЕТСЯ                    с 29 июля по </a:t>
          </a:r>
          <a:r>
            <a:rPr lang="en-US" sz="28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</a:t>
          </a:r>
          <a:r>
            <a:rPr lang="ru-RU" sz="28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сентября</a:t>
          </a:r>
        </a:p>
      </dsp:txBody>
      <dsp:txXfrm rot="-10800000">
        <a:off x="2012808" y="260539"/>
        <a:ext cx="4604348" cy="1085559"/>
      </dsp:txXfrm>
    </dsp:sp>
    <dsp:sp modelId="{0594C6FB-C7F8-49DB-9F11-A0F56BD76557}">
      <dsp:nvSpPr>
        <dsp:cNvPr id="0" name=""/>
        <dsp:cNvSpPr/>
      </dsp:nvSpPr>
      <dsp:spPr>
        <a:xfrm rot="8731573">
          <a:off x="1095596" y="1979722"/>
          <a:ext cx="2251697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0" y="1893092"/>
          <a:ext cx="2586623" cy="196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kern="1200" dirty="0"/>
            <a:t>В ТИК</a:t>
          </a:r>
        </a:p>
      </dsp:txBody>
      <dsp:txXfrm>
        <a:off x="57695" y="1950787"/>
        <a:ext cx="2471233" cy="1854465"/>
      </dsp:txXfrm>
    </dsp:sp>
    <dsp:sp modelId="{4C2637BC-B965-4B09-831C-EF742C286396}">
      <dsp:nvSpPr>
        <dsp:cNvPr id="0" name=""/>
        <dsp:cNvSpPr/>
      </dsp:nvSpPr>
      <dsp:spPr>
        <a:xfrm rot="5522631">
          <a:off x="3649567" y="1994442"/>
          <a:ext cx="1227183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5DB35-8BB5-4CB4-9AE5-3F57752E57C4}">
      <dsp:nvSpPr>
        <dsp:cNvPr id="0" name=""/>
        <dsp:cNvSpPr/>
      </dsp:nvSpPr>
      <dsp:spPr>
        <a:xfrm>
          <a:off x="2928969" y="1893112"/>
          <a:ext cx="2624612" cy="1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/>
            <a:t>ЧЕРЕЗ МФЦ</a:t>
          </a:r>
        </a:p>
        <a:p>
          <a:pPr lvl="0" algn="ctr" defTabSz="1155700">
            <a:spcBef>
              <a:spcPct val="0"/>
            </a:spcBef>
            <a:buNone/>
          </a:pPr>
          <a:endParaRPr lang="ru-RU" sz="2600" kern="1200" dirty="0"/>
        </a:p>
      </dsp:txBody>
      <dsp:txXfrm>
        <a:off x="2986116" y="1950259"/>
        <a:ext cx="2510318" cy="1836836"/>
      </dsp:txXfrm>
    </dsp:sp>
    <dsp:sp modelId="{21B93D9D-05D4-405E-AD7D-8AA022508424}">
      <dsp:nvSpPr>
        <dsp:cNvPr id="0" name=""/>
        <dsp:cNvSpPr/>
      </dsp:nvSpPr>
      <dsp:spPr>
        <a:xfrm rot="2118340">
          <a:off x="5247655" y="1965192"/>
          <a:ext cx="2153098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5906077" y="1893096"/>
          <a:ext cx="2593358" cy="1910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ЧЕРЕЗ ЕПГУ </a:t>
          </a:r>
          <a:endParaRPr lang="ru-RU" sz="3600" b="1" kern="1200" dirty="0"/>
        </a:p>
      </dsp:txBody>
      <dsp:txXfrm>
        <a:off x="5962037" y="1949056"/>
        <a:ext cx="2481438" cy="1798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0625A-59C8-4F8D-AF2E-8BB6A8003AE1}">
      <dsp:nvSpPr>
        <dsp:cNvPr id="0" name=""/>
        <dsp:cNvSpPr/>
      </dsp:nvSpPr>
      <dsp:spPr>
        <a:xfrm rot="5400000">
          <a:off x="-270550" y="273242"/>
          <a:ext cx="1803669" cy="1262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1</a:t>
          </a:r>
        </a:p>
      </dsp:txBody>
      <dsp:txXfrm rot="-5400000">
        <a:off x="1" y="633975"/>
        <a:ext cx="1262568" cy="541101"/>
      </dsp:txXfrm>
    </dsp:sp>
    <dsp:sp modelId="{56687F91-3190-423E-B9E4-400777A6AC1E}">
      <dsp:nvSpPr>
        <dsp:cNvPr id="0" name=""/>
        <dsp:cNvSpPr/>
      </dsp:nvSpPr>
      <dsp:spPr>
        <a:xfrm rot="5400000">
          <a:off x="4312752" y="-3047491"/>
          <a:ext cx="1172385" cy="7272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0" kern="1200" dirty="0"/>
            <a:t>В будние дни – с </a:t>
          </a:r>
          <a:r>
            <a:rPr lang="ru-RU" sz="3500" b="0" kern="1200" dirty="0">
              <a:solidFill>
                <a:srgbClr val="FF0000"/>
              </a:solidFill>
            </a:rPr>
            <a:t>12.00</a:t>
          </a:r>
          <a:r>
            <a:rPr lang="ru-RU" sz="3500" b="0" kern="1200" dirty="0"/>
            <a:t> до </a:t>
          </a:r>
          <a:r>
            <a:rPr lang="ru-RU" sz="3500" b="0" kern="1200" dirty="0">
              <a:solidFill>
                <a:srgbClr val="FF0000"/>
              </a:solidFill>
            </a:rPr>
            <a:t>20.00</a:t>
          </a:r>
        </a:p>
      </dsp:txBody>
      <dsp:txXfrm rot="-5400000">
        <a:off x="1262569" y="59923"/>
        <a:ext cx="7215522" cy="1057923"/>
      </dsp:txXfrm>
    </dsp:sp>
    <dsp:sp modelId="{809506B7-8470-4E01-A843-FFB99229C368}">
      <dsp:nvSpPr>
        <dsp:cNvPr id="0" name=""/>
        <dsp:cNvSpPr/>
      </dsp:nvSpPr>
      <dsp:spPr>
        <a:xfrm rot="5400000">
          <a:off x="-270550" y="1786055"/>
          <a:ext cx="1803669" cy="1262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2</a:t>
          </a:r>
        </a:p>
      </dsp:txBody>
      <dsp:txXfrm rot="-5400000">
        <a:off x="1" y="2146788"/>
        <a:ext cx="1262568" cy="541101"/>
      </dsp:txXfrm>
    </dsp:sp>
    <dsp:sp modelId="{1CC36DA3-FFBA-4AB4-A87D-555A62C139FB}">
      <dsp:nvSpPr>
        <dsp:cNvPr id="0" name=""/>
        <dsp:cNvSpPr/>
      </dsp:nvSpPr>
      <dsp:spPr>
        <a:xfrm rot="5400000">
          <a:off x="4312752" y="-1534679"/>
          <a:ext cx="1172385" cy="7272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cap="none" baseline="0" dirty="0"/>
            <a:t>В выходные дни – с </a:t>
          </a:r>
          <a:r>
            <a:rPr lang="ru-RU" sz="3500" kern="1200" cap="none" baseline="0" dirty="0">
              <a:solidFill>
                <a:srgbClr val="FF0000"/>
              </a:solidFill>
            </a:rPr>
            <a:t>10.00</a:t>
          </a:r>
          <a:r>
            <a:rPr lang="ru-RU" sz="3500" kern="1200" cap="none" baseline="0" dirty="0"/>
            <a:t> до </a:t>
          </a:r>
          <a:r>
            <a:rPr lang="ru-RU" sz="3500" kern="1200" cap="none" baseline="0" dirty="0">
              <a:solidFill>
                <a:srgbClr val="FF0000"/>
              </a:solidFill>
            </a:rPr>
            <a:t>14.00</a:t>
          </a:r>
          <a:endParaRPr lang="ru-RU" sz="3500" kern="1200" dirty="0">
            <a:solidFill>
              <a:srgbClr val="FF0000"/>
            </a:solidFill>
          </a:endParaRPr>
        </a:p>
      </dsp:txBody>
      <dsp:txXfrm rot="-5400000">
        <a:off x="1262569" y="1572735"/>
        <a:ext cx="7215522" cy="1057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303459" y="12838"/>
          <a:ext cx="6126096" cy="13802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ГРАЖДАНЕ РФ,               ИМЕЮЩИЕ ПРАВО НА ПОДАЧУ ЗАЯВЛЕНИЯ</a:t>
          </a:r>
        </a:p>
      </dsp:txBody>
      <dsp:txXfrm rot="-10800000">
        <a:off x="2200605" y="214966"/>
        <a:ext cx="4331804" cy="975963"/>
      </dsp:txXfrm>
    </dsp:sp>
    <dsp:sp modelId="{0594C6FB-C7F8-49DB-9F11-A0F56BD76557}">
      <dsp:nvSpPr>
        <dsp:cNvPr id="0" name=""/>
        <dsp:cNvSpPr/>
      </dsp:nvSpPr>
      <dsp:spPr>
        <a:xfrm rot="8249575">
          <a:off x="1839487" y="1772632"/>
          <a:ext cx="1970209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196226" y="1649893"/>
          <a:ext cx="3804305" cy="2263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001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5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Зарегистрированные по месту жительства на территории края </a:t>
          </a:r>
          <a:endParaRPr lang="ru-RU" sz="2250" b="0" kern="1200" dirty="0"/>
        </a:p>
      </dsp:txBody>
      <dsp:txXfrm>
        <a:off x="262532" y="1716199"/>
        <a:ext cx="3671693" cy="2131244"/>
      </dsp:txXfrm>
    </dsp:sp>
    <dsp:sp modelId="{21B93D9D-05D4-405E-AD7D-8AA022508424}">
      <dsp:nvSpPr>
        <dsp:cNvPr id="0" name=""/>
        <dsp:cNvSpPr/>
      </dsp:nvSpPr>
      <dsp:spPr>
        <a:xfrm rot="2768894">
          <a:off x="4804150" y="1781303"/>
          <a:ext cx="1856808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4500588" y="1649881"/>
          <a:ext cx="3750318" cy="2288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5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 имеющие регистрации по месту жительства в РФ, зарегистрированные по месту пребывания на территории края               до 12 июня</a:t>
          </a:r>
          <a:endParaRPr lang="ru-RU" sz="2150" b="0" kern="1200" dirty="0"/>
        </a:p>
      </dsp:txBody>
      <dsp:txXfrm>
        <a:off x="4567630" y="1716923"/>
        <a:ext cx="3616234" cy="21549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357323" y="78285"/>
          <a:ext cx="5694852" cy="11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kern="1200" cap="all" baseline="0" dirty="0">
              <a:latin typeface="Arial" pitchFamily="34" charset="0"/>
              <a:cs typeface="Arial" pitchFamily="34" charset="0"/>
            </a:rPr>
            <a:t>Условия подачи заявления</a:t>
          </a:r>
        </a:p>
      </dsp:txBody>
      <dsp:txXfrm rot="-10800000">
        <a:off x="2191315" y="251090"/>
        <a:ext cx="4026868" cy="834374"/>
      </dsp:txXfrm>
    </dsp:sp>
    <dsp:sp modelId="{0594C6FB-C7F8-49DB-9F11-A0F56BD76557}">
      <dsp:nvSpPr>
        <dsp:cNvPr id="0" name=""/>
        <dsp:cNvSpPr/>
      </dsp:nvSpPr>
      <dsp:spPr>
        <a:xfrm rot="8708398">
          <a:off x="1134388" y="1724902"/>
          <a:ext cx="2357460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0" y="1497396"/>
          <a:ext cx="2691820" cy="232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cap="none" dirty="0"/>
            <a:t>Заявление подается  избирателем лично</a:t>
          </a:r>
        </a:p>
      </dsp:txBody>
      <dsp:txXfrm>
        <a:off x="68083" y="1565479"/>
        <a:ext cx="2555654" cy="2188375"/>
      </dsp:txXfrm>
    </dsp:sp>
    <dsp:sp modelId="{4C2637BC-B965-4B09-831C-EF742C286396}">
      <dsp:nvSpPr>
        <dsp:cNvPr id="0" name=""/>
        <dsp:cNvSpPr/>
      </dsp:nvSpPr>
      <dsp:spPr>
        <a:xfrm rot="5207248">
          <a:off x="3619330" y="1732653"/>
          <a:ext cx="1319623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5DB35-8BB5-4CB4-9AE5-3F57752E57C4}">
      <dsp:nvSpPr>
        <dsp:cNvPr id="0" name=""/>
        <dsp:cNvSpPr/>
      </dsp:nvSpPr>
      <dsp:spPr>
        <a:xfrm>
          <a:off x="2917191" y="1482994"/>
          <a:ext cx="2797852" cy="2338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kern="1200" cap="none" dirty="0"/>
            <a:t>Избиратель </a:t>
          </a:r>
          <a:r>
            <a:rPr lang="ru-RU" sz="2300" kern="1200" cap="none" baseline="0" dirty="0"/>
            <a:t>должен иметь при себе паспорт (временное удостоверение личности)</a:t>
          </a:r>
          <a:endParaRPr lang="ru-RU" sz="2300" kern="1200" cap="none" dirty="0"/>
        </a:p>
      </dsp:txBody>
      <dsp:txXfrm>
        <a:off x="2985696" y="1551499"/>
        <a:ext cx="2660842" cy="2201926"/>
      </dsp:txXfrm>
    </dsp:sp>
    <dsp:sp modelId="{21B93D9D-05D4-405E-AD7D-8AA022508424}">
      <dsp:nvSpPr>
        <dsp:cNvPr id="0" name=""/>
        <dsp:cNvSpPr/>
      </dsp:nvSpPr>
      <dsp:spPr>
        <a:xfrm rot="1963246">
          <a:off x="5003364" y="1717079"/>
          <a:ext cx="2480075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5929347" y="1474869"/>
          <a:ext cx="2714634" cy="2347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3600" kern="1200" cap="none" baseline="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cap="none" baseline="0" dirty="0"/>
            <a:t>Избиратель вправе подать заявление один раз</a:t>
          </a:r>
          <a:endParaRPr lang="ru-RU" sz="2400" kern="1200" cap="none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cap="none" baseline="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b="1" kern="1200" cap="none" baseline="0" dirty="0"/>
        </a:p>
      </dsp:txBody>
      <dsp:txXfrm>
        <a:off x="5998091" y="1543613"/>
        <a:ext cx="2577146" cy="2209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0625A-59C8-4F8D-AF2E-8BB6A8003AE1}">
      <dsp:nvSpPr>
        <dsp:cNvPr id="0" name=""/>
        <dsp:cNvSpPr/>
      </dsp:nvSpPr>
      <dsp:spPr>
        <a:xfrm rot="5400000">
          <a:off x="-270550" y="273242"/>
          <a:ext cx="1803669" cy="1262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1</a:t>
          </a:r>
        </a:p>
      </dsp:txBody>
      <dsp:txXfrm rot="-5400000">
        <a:off x="1" y="633975"/>
        <a:ext cx="1262568" cy="541101"/>
      </dsp:txXfrm>
    </dsp:sp>
    <dsp:sp modelId="{56687F91-3190-423E-B9E4-400777A6AC1E}">
      <dsp:nvSpPr>
        <dsp:cNvPr id="0" name=""/>
        <dsp:cNvSpPr/>
      </dsp:nvSpPr>
      <dsp:spPr>
        <a:xfrm rot="5400000">
          <a:off x="4312752" y="-3047491"/>
          <a:ext cx="1172385" cy="7272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b="0" kern="1200" dirty="0"/>
            <a:t>Основную часть, которая остается            в комиссии (МФЦ)</a:t>
          </a:r>
        </a:p>
      </dsp:txBody>
      <dsp:txXfrm rot="-5400000">
        <a:off x="1262569" y="59923"/>
        <a:ext cx="7215522" cy="1057923"/>
      </dsp:txXfrm>
    </dsp:sp>
    <dsp:sp modelId="{809506B7-8470-4E01-A843-FFB99229C368}">
      <dsp:nvSpPr>
        <dsp:cNvPr id="0" name=""/>
        <dsp:cNvSpPr/>
      </dsp:nvSpPr>
      <dsp:spPr>
        <a:xfrm rot="5400000">
          <a:off x="-270550" y="1786055"/>
          <a:ext cx="1803669" cy="1262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2</a:t>
          </a:r>
        </a:p>
      </dsp:txBody>
      <dsp:txXfrm rot="-5400000">
        <a:off x="1" y="2146788"/>
        <a:ext cx="1262568" cy="541101"/>
      </dsp:txXfrm>
    </dsp:sp>
    <dsp:sp modelId="{1CC36DA3-FFBA-4AB4-A87D-555A62C139FB}">
      <dsp:nvSpPr>
        <dsp:cNvPr id="0" name=""/>
        <dsp:cNvSpPr/>
      </dsp:nvSpPr>
      <dsp:spPr>
        <a:xfrm rot="5400000">
          <a:off x="4312752" y="-1534679"/>
          <a:ext cx="1172385" cy="7272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kern="1200" cap="none" baseline="0" dirty="0"/>
            <a:t>Отрывную часть, которая передается избирателю</a:t>
          </a:r>
          <a:endParaRPr lang="ru-RU" sz="3300" kern="1200" dirty="0"/>
        </a:p>
      </dsp:txBody>
      <dsp:txXfrm rot="-5400000">
        <a:off x="1262569" y="1572735"/>
        <a:ext cx="7215522" cy="1057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DB34-7531-4096-8ECF-3104DBD4A17B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2BBBE-0B47-4928-AFD5-BE6949573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1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51BE5-5603-47D4-968C-2450836B2AE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Логотипы\Стенд\стен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0" y="2610997"/>
            <a:ext cx="91440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ПОДАЧИ </a:t>
            </a:r>
            <a:b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ИЗБИРАТЕЛЯМИ ЗАЯВЛЕНИЙ </a:t>
            </a:r>
            <a:b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ВКЛЮЧЕНИИ В СПИСОК </a:t>
            </a:r>
            <a:b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ИЗБИРАТЕЛЕЙ ПО </a:t>
            </a:r>
            <a:b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МЕСТУ НАХОЖДЕНИЯ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08867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ПОДАЧЕ ЗАЯВЛЕНИЯ ГРАЖДАНИНУ ОТКАЗЫВАЕТСЯ В СЛУЧАЯХ</a:t>
            </a:r>
          </a:p>
        </p:txBody>
      </p:sp>
      <p:grpSp>
        <p:nvGrpSpPr>
          <p:cNvPr id="3" name="Группа 10"/>
          <p:cNvGrpSpPr/>
          <p:nvPr/>
        </p:nvGrpSpPr>
        <p:grpSpPr>
          <a:xfrm>
            <a:off x="357160" y="4232684"/>
            <a:ext cx="8488649" cy="682744"/>
            <a:chOff x="327675" y="3001329"/>
            <a:chExt cx="8488649" cy="59764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7675" y="3001329"/>
              <a:ext cx="8488649" cy="5976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47660" y="3077897"/>
              <a:ext cx="8448679" cy="43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Повторного обращения для подачи заявления</a:t>
              </a:r>
              <a:endParaRPr lang="ru-RU" sz="2400" kern="1200" dirty="0"/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357160" y="3303989"/>
            <a:ext cx="8488649" cy="767960"/>
            <a:chOff x="327675" y="1960542"/>
            <a:chExt cx="8488649" cy="64236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7660" y="1960542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Обращения ранее 29 июля и позднее </a:t>
              </a:r>
              <a:r>
                <a:rPr lang="en-US" sz="2400" dirty="0"/>
                <a:t>8</a:t>
              </a:r>
              <a:r>
                <a:rPr lang="ru-RU" sz="2400" dirty="0"/>
                <a:t> сентября</a:t>
              </a:r>
              <a:endParaRPr lang="ru-RU" sz="2400" kern="1200" dirty="0"/>
            </a:p>
          </p:txBody>
        </p:sp>
      </p:grpSp>
      <p:grpSp>
        <p:nvGrpSpPr>
          <p:cNvPr id="5" name="Группа 16"/>
          <p:cNvGrpSpPr/>
          <p:nvPr/>
        </p:nvGrpSpPr>
        <p:grpSpPr>
          <a:xfrm>
            <a:off x="357158" y="1428742"/>
            <a:ext cx="8488649" cy="839396"/>
            <a:chOff x="172326" y="1980528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2326" y="1980528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72326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err="1"/>
                <a:t>Непредъявления</a:t>
              </a:r>
              <a:r>
                <a:rPr lang="ru-RU" sz="2400" kern="1200" dirty="0"/>
                <a:t> паспорта (временного удостоверения)</a:t>
              </a:r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357158" y="2375294"/>
            <a:ext cx="8597895" cy="767960"/>
            <a:chOff x="327675" y="1960543"/>
            <a:chExt cx="8597895" cy="64236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76891" y="1960543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/>
                <a:t>Недостижения</a:t>
              </a:r>
              <a:r>
                <a:rPr lang="ru-RU" sz="2400" dirty="0"/>
                <a:t> на день голосования 18 лет</a:t>
              </a:r>
              <a:endParaRPr lang="ru-RU" sz="2400" kern="1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ПОДАЧЕ ЗАЯВЛЕНИЯ ГРАЖДАНИНУ ОТКАЗЫВАЕТСЯ В СЛУЧАЯХ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/>
              <a:t>Размещаетс</a:t>
            </a:r>
            <a:r>
              <a:rPr lang="ru-RU" sz="2400" dirty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285721" y="2714626"/>
            <a:ext cx="8560087" cy="1071570"/>
            <a:chOff x="184798" y="675815"/>
            <a:chExt cx="8560087" cy="60206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84798" y="678420"/>
              <a:ext cx="8501122" cy="566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Отсутствия регистрации по месту жительства в РФ, если гражданин зарегистрирован по месту пребывания в крае позднее 12 июня </a:t>
              </a:r>
              <a:endParaRPr lang="ru-RU" sz="24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214282" y="1500180"/>
            <a:ext cx="8638047" cy="1000132"/>
            <a:chOff x="439083" y="1980529"/>
            <a:chExt cx="8638047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88481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39083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Регистрации по месту жительства в другом субъекте РФ</a:t>
              </a:r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357158" y="3857634"/>
            <a:ext cx="8488649" cy="1214446"/>
            <a:chOff x="327675" y="1885850"/>
            <a:chExt cx="8488649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27675" y="1885850"/>
              <a:ext cx="8448679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Обращения по вопросу голосования по месту нахождения на участке, образованном в больнице, воинской части и т.д. 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098"/>
          <a:stretch>
            <a:fillRect/>
          </a:stretch>
        </p:blipFill>
        <p:spPr bwMode="auto">
          <a:xfrm>
            <a:off x="571472" y="142876"/>
            <a:ext cx="7858180" cy="4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cap="all" dirty="0">
                <a:latin typeface="Calibri" pitchFamily="34" charset="0"/>
                <a:cs typeface="Arial" pitchFamily="34" charset="0"/>
              </a:rPr>
              <a:t>заявление СОДЕРЖИТ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714493"/>
          <a:ext cx="8535322" cy="332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08867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ОСНОВНОЙ ЧАСТИ ЗАЯВЛЕНИЯ  УКАЗЫВАЮТСЯ</a:t>
            </a:r>
          </a:p>
        </p:txBody>
      </p:sp>
      <p:grpSp>
        <p:nvGrpSpPr>
          <p:cNvPr id="3" name="Группа 10"/>
          <p:cNvGrpSpPr/>
          <p:nvPr/>
        </p:nvGrpSpPr>
        <p:grpSpPr>
          <a:xfrm>
            <a:off x="357160" y="4232684"/>
            <a:ext cx="8488649" cy="682744"/>
            <a:chOff x="327675" y="3001329"/>
            <a:chExt cx="8488649" cy="59764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7675" y="3001329"/>
              <a:ext cx="8488649" cy="5976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47660" y="3077897"/>
              <a:ext cx="8448679" cy="43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dirty="0"/>
                <a:t>Дата, время и место подачи заявления, номер участка по месту нахождения, подпись избирателя, ставится печать (штамп)</a:t>
              </a:r>
              <a:endParaRPr lang="ru-RU" sz="2100" kern="1200" dirty="0"/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357160" y="3303989"/>
            <a:ext cx="8488649" cy="767960"/>
            <a:chOff x="327675" y="1960542"/>
            <a:chExt cx="8488649" cy="64236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7660" y="1960542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Номер телефона, серия и номер паспорта избирателя</a:t>
              </a:r>
              <a:endParaRPr lang="ru-RU" sz="2200" kern="1200" dirty="0"/>
            </a:p>
          </p:txBody>
        </p:sp>
      </p:grpSp>
      <p:grpSp>
        <p:nvGrpSpPr>
          <p:cNvPr id="5" name="Группа 16"/>
          <p:cNvGrpSpPr/>
          <p:nvPr/>
        </p:nvGrpSpPr>
        <p:grpSpPr>
          <a:xfrm>
            <a:off x="357159" y="1518040"/>
            <a:ext cx="8501121" cy="767958"/>
            <a:chOff x="172326" y="2044001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2326" y="2044001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72326" y="2169011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Фамилия, имя отчество, дата рождения, адрес места                   жительства избирателя</a:t>
              </a:r>
              <a:endParaRPr lang="ru-RU" sz="2200" kern="1200" dirty="0"/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357158" y="2411014"/>
            <a:ext cx="8597896" cy="767960"/>
            <a:chOff x="398524" y="1960543"/>
            <a:chExt cx="8527046" cy="64236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98524" y="1980529"/>
              <a:ext cx="841779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76891" y="1960543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Информация о том, что избиратель не имеет в РФ регистрации по месту жительства и дата регистрации по месту пребывания  на территории края</a:t>
              </a:r>
              <a:endParaRPr lang="ru-RU" sz="2000" kern="12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808" r="1470"/>
          <a:stretch>
            <a:fillRect/>
          </a:stretch>
        </p:blipFill>
        <p:spPr bwMode="auto">
          <a:xfrm>
            <a:off x="214282" y="142858"/>
            <a:ext cx="8715436" cy="4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127276"/>
            <a:ext cx="9001156" cy="487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62445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ОТРЫВНОЙ ЧАСТИ ЗАЯВЛЕНИЯ УКАЗЫВАЮТСЯ</a:t>
            </a:r>
          </a:p>
        </p:txBody>
      </p:sp>
      <p:grpSp>
        <p:nvGrpSpPr>
          <p:cNvPr id="3" name="Группа 10"/>
          <p:cNvGrpSpPr/>
          <p:nvPr/>
        </p:nvGrpSpPr>
        <p:grpSpPr>
          <a:xfrm>
            <a:off x="357160" y="4246461"/>
            <a:ext cx="8488649" cy="682744"/>
            <a:chOff x="327675" y="3001329"/>
            <a:chExt cx="8488649" cy="59764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7675" y="3001329"/>
              <a:ext cx="8488649" cy="5976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/>
                <a:t> </a:t>
              </a: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347660" y="3077897"/>
              <a:ext cx="8448679" cy="43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Фамилия, инициалы и подпись лица, принявшего заявление, ставится дата его принятия, печать (штамп</a:t>
              </a:r>
              <a:r>
                <a:rPr lang="ru-RU" sz="2100" dirty="0"/>
                <a:t>)</a:t>
              </a:r>
              <a:endParaRPr lang="ru-RU" sz="2100" kern="1200" dirty="0"/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357159" y="3321850"/>
            <a:ext cx="8488649" cy="767960"/>
            <a:chOff x="327675" y="1960542"/>
            <a:chExt cx="8488649" cy="64236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7660" y="1960542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Адрес помещения для голосования и номер телефона УИК                              по месту нахождения избирателя</a:t>
              </a:r>
              <a:endParaRPr lang="ru-RU" sz="2200" kern="1200" dirty="0"/>
            </a:p>
          </p:txBody>
        </p:sp>
      </p:grpSp>
      <p:grpSp>
        <p:nvGrpSpPr>
          <p:cNvPr id="5" name="Группа 16"/>
          <p:cNvGrpSpPr/>
          <p:nvPr/>
        </p:nvGrpSpPr>
        <p:grpSpPr>
          <a:xfrm>
            <a:off x="357159" y="1500180"/>
            <a:ext cx="8488649" cy="750099"/>
            <a:chOff x="172326" y="1980528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2326" y="1980528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72326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Место подачи заявления, номер участка для голосования                           по месту нахождения</a:t>
              </a:r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357159" y="2411014"/>
            <a:ext cx="8597895" cy="767960"/>
            <a:chOff x="327675" y="1960543"/>
            <a:chExt cx="8597895" cy="64236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76891" y="1960543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Фамилия, имя отчество избирателя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26" y="500048"/>
            <a:ext cx="90418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 l="3896" r="12986"/>
          <a:stretch>
            <a:fillRect/>
          </a:stretch>
        </p:blipFill>
        <p:spPr bwMode="auto">
          <a:xfrm rot="5400000">
            <a:off x="2039278" y="-1682119"/>
            <a:ext cx="5000641" cy="85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0011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cap="all" dirty="0">
                <a:latin typeface="Calibri" pitchFamily="34" charset="0"/>
                <a:cs typeface="Arial" pitchFamily="34" charset="0"/>
              </a:rPr>
              <a:t>ИЗБИРАТЕЛЬ ВПРАВЕ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1633983"/>
          <a:ext cx="8535322" cy="3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6A82C2-D570-4376-94AE-66D72F46C9B5}"/>
              </a:ext>
            </a:extLst>
          </p:cNvPr>
          <p:cNvSpPr/>
          <p:nvPr/>
        </p:nvSpPr>
        <p:spPr>
          <a:xfrm>
            <a:off x="899592" y="2352822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</a:t>
            </a:r>
            <a:b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B68BBD-2A77-40A2-BF8F-6D50DE9F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0" y="0"/>
            <a:ext cx="9144000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83E95F-9E2A-4699-9680-B0EAFCB54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60827"/>
            <a:ext cx="2880320" cy="31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02987286"/>
              </p:ext>
            </p:extLst>
          </p:nvPr>
        </p:nvGraphicFramePr>
        <p:xfrm>
          <a:off x="357158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cap="all" dirty="0">
                <a:latin typeface="Calibri" pitchFamily="34" charset="0"/>
                <a:cs typeface="Arial" pitchFamily="34" charset="0"/>
              </a:rPr>
              <a:t>ГРАФИК РАБОТЫ ТИК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714493"/>
          <a:ext cx="8535322" cy="332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ГРАФИК РАБОТЫ КОМИССИИ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/>
              <a:t>Размещаетс</a:t>
            </a:r>
            <a:r>
              <a:rPr lang="ru-RU" sz="2400" dirty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5" name="Группа 13"/>
          <p:cNvGrpSpPr/>
          <p:nvPr/>
        </p:nvGrpSpPr>
        <p:grpSpPr>
          <a:xfrm>
            <a:off x="357159" y="2678907"/>
            <a:ext cx="8572559" cy="934088"/>
            <a:chOff x="256236" y="631000"/>
            <a:chExt cx="8572559" cy="6468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27673" y="631000"/>
              <a:ext cx="8501122" cy="642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/>
                <a:t>Размещается на странице ТИК в сети Интернет</a:t>
              </a:r>
              <a:endParaRPr lang="ru-RU" sz="2800" kern="1200" dirty="0"/>
            </a:p>
          </p:txBody>
        </p:sp>
      </p:grpSp>
      <p:grpSp>
        <p:nvGrpSpPr>
          <p:cNvPr id="6" name="Группа 16"/>
          <p:cNvGrpSpPr/>
          <p:nvPr/>
        </p:nvGrpSpPr>
        <p:grpSpPr>
          <a:xfrm>
            <a:off x="369632" y="1607337"/>
            <a:ext cx="8488649" cy="857256"/>
            <a:chOff x="327675" y="1980529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7675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47660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/>
                <a:t>Публикуется в СМИ</a:t>
              </a:r>
              <a:endParaRPr lang="ru-RU" sz="2800" kern="1200" dirty="0"/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57159" y="3750477"/>
            <a:ext cx="8572559" cy="1071570"/>
            <a:chOff x="327675" y="1885850"/>
            <a:chExt cx="8572559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51555" y="1885850"/>
              <a:ext cx="8448679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/>
                <a:t>Размещается на входе в помещение ТИК</a:t>
              </a:r>
              <a:endParaRPr lang="ru-RU" sz="2800" kern="12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КОМИССИИ ИНФОРМИРУЮТ ИЗБИРАТЕЛЕЙ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/>
              <a:t>Размещаетс</a:t>
            </a:r>
            <a:r>
              <a:rPr lang="ru-RU" sz="2400" dirty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285721" y="2678907"/>
            <a:ext cx="8560087" cy="934088"/>
            <a:chOff x="184798" y="631000"/>
            <a:chExt cx="8560087" cy="6468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84798" y="631000"/>
              <a:ext cx="8501122" cy="642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/>
                <a:t>О графике работы комиссий по приему заявлений</a:t>
              </a:r>
              <a:endParaRPr lang="ru-RU" sz="28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369632" y="1607337"/>
            <a:ext cx="8488649" cy="857256"/>
            <a:chOff x="327675" y="1980529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7675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47660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/>
                <a:t>О порядке и сроках подачи заявлений</a:t>
              </a:r>
              <a:endParaRPr lang="ru-RU" sz="2800" kern="1200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357159" y="3750477"/>
            <a:ext cx="8488649" cy="1071570"/>
            <a:chOff x="327675" y="1885850"/>
            <a:chExt cx="8488649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27675" y="1885850"/>
              <a:ext cx="8448679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/>
                <a:t>О номерах телефонов и адресах комиссий</a:t>
              </a:r>
              <a:endParaRPr lang="ru-RU" sz="2800" kern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ИНФОРМИРОВАНИЕ ПОСЕТИТЕЛЕЙ МФЦ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/>
              <a:t>Размещаетс</a:t>
            </a:r>
            <a:r>
              <a:rPr lang="ru-RU" sz="2400" dirty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285721" y="2678907"/>
            <a:ext cx="8560087" cy="934088"/>
            <a:chOff x="184798" y="631000"/>
            <a:chExt cx="8560087" cy="6468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84798" y="631000"/>
              <a:ext cx="8501122" cy="642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600" dirty="0"/>
                <a:t>Размещение аудио- видео материалов на мониторах                      и на сайте МФЦ в сети Интернет</a:t>
              </a:r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357158" y="1643056"/>
            <a:ext cx="8488649" cy="857256"/>
            <a:chOff x="327675" y="1980529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7675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47660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 </a:t>
              </a:r>
              <a:r>
                <a:rPr lang="ru-RU" sz="2600" dirty="0"/>
                <a:t>Размещение печатных информационных материалов             на информационных стендах в МФЦ</a:t>
              </a:r>
              <a:endParaRPr lang="ru-RU" sz="2600" kern="1200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285720" y="3714758"/>
            <a:ext cx="8560088" cy="1071570"/>
            <a:chOff x="256236" y="1861948"/>
            <a:chExt cx="8560088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56236" y="1861948"/>
              <a:ext cx="8448679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600" dirty="0"/>
                <a:t>Иными доступными способами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d4feecd9c7d1b129465029aff8d32708d606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6489</TotalTime>
  <Words>526</Words>
  <Application>Microsoft Office PowerPoint</Application>
  <PresentationFormat>Экран (16:9)</PresentationFormat>
  <Paragraphs>80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Илья</cp:lastModifiedBy>
  <cp:revision>899</cp:revision>
  <dcterms:created xsi:type="dcterms:W3CDTF">2017-06-20T10:31:36Z</dcterms:created>
  <dcterms:modified xsi:type="dcterms:W3CDTF">2020-07-25T06:30:46Z</dcterms:modified>
</cp:coreProperties>
</file>